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2" r:id="rId3"/>
    <p:sldId id="293" r:id="rId4"/>
    <p:sldId id="294" r:id="rId5"/>
    <p:sldId id="295" r:id="rId6"/>
    <p:sldId id="29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4615" autoAdjust="0"/>
    <p:restoredTop sz="86441" autoAdjust="0"/>
  </p:normalViewPr>
  <p:slideViewPr>
    <p:cSldViewPr>
      <p:cViewPr varScale="1">
        <p:scale>
          <a:sx n="82" d="100"/>
          <a:sy n="82" d="100"/>
        </p:scale>
        <p:origin x="-84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8D36F-55F1-42B2-AC7F-5058EE0EB4EA}" type="datetimeFigureOut">
              <a:rPr lang="ru-RU" smtClean="0"/>
              <a:pPr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0F0C6-7444-486C-B4F4-518E0B89E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9"/>
          <p:cNvGrpSpPr/>
          <p:nvPr/>
        </p:nvGrpSpPr>
        <p:grpSpPr>
          <a:xfrm>
            <a:off x="3818255" y="2767281"/>
            <a:ext cx="1507490" cy="1323439"/>
            <a:chOff x="6136344" y="428604"/>
            <a:chExt cx="1507490" cy="1323439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6136344" y="428604"/>
              <a:ext cx="721672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η</a:t>
              </a:r>
              <a:endParaRPr lang="ru-RU" sz="8000" dirty="0"/>
            </a:p>
          </p:txBody>
        </p:sp>
        <p:cxnSp>
          <p:nvCxnSpPr>
            <p:cNvPr id="12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35951" y="2714620"/>
            <a:ext cx="7216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endParaRPr lang="ru-RU" sz="80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2713207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607455" y="305853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07455" y="344227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16"/>
          <p:cNvCxnSpPr>
            <a:stCxn id="10" idx="3"/>
          </p:cNvCxnSpPr>
          <p:nvPr/>
        </p:nvCxnSpPr>
        <p:spPr>
          <a:xfrm>
            <a:off x="2964645" y="3350926"/>
            <a:ext cx="71438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6" idx="3"/>
          </p:cNvCxnSpPr>
          <p:nvPr/>
        </p:nvCxnSpPr>
        <p:spPr>
          <a:xfrm flipV="1">
            <a:off x="2964645" y="3714752"/>
            <a:ext cx="712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0800000" flipH="1">
            <a:off x="5213537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107785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07785" y="34555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79025" y="307181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3679025" y="342900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4321967" y="335756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321967" y="3713164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0800000" flipH="1">
            <a:off x="5213537" y="4498981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107785" y="388925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07785" y="427298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10800000" flipH="1">
            <a:off x="5213537" y="2855907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107785" y="224617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07785" y="262991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4321967" y="2928934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4321967" y="3714752"/>
            <a:ext cx="672748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endCxn id="33" idx="1"/>
          </p:cNvCxnSpPr>
          <p:nvPr/>
        </p:nvCxnSpPr>
        <p:spPr>
          <a:xfrm flipV="1">
            <a:off x="2964645" y="2538567"/>
            <a:ext cx="2143140" cy="8187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endCxn id="31" idx="1"/>
          </p:cNvCxnSpPr>
          <p:nvPr/>
        </p:nvCxnSpPr>
        <p:spPr>
          <a:xfrm>
            <a:off x="2964645" y="3714752"/>
            <a:ext cx="2143140" cy="850621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40"/>
          <p:cNvGrpSpPr/>
          <p:nvPr/>
        </p:nvGrpSpPr>
        <p:grpSpPr>
          <a:xfrm>
            <a:off x="5393537" y="1857364"/>
            <a:ext cx="1714512" cy="1323439"/>
            <a:chOff x="5929322" y="428604"/>
            <a:chExt cx="1714512" cy="1323439"/>
          </a:xfrm>
        </p:grpSpPr>
        <p:sp>
          <p:nvSpPr>
            <p:cNvPr id="42" name="Прямоугольник 41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3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Прямоугольник 44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46"/>
          <p:cNvGrpSpPr/>
          <p:nvPr/>
        </p:nvGrpSpPr>
        <p:grpSpPr>
          <a:xfrm>
            <a:off x="5393537" y="2786058"/>
            <a:ext cx="1714512" cy="1323439"/>
            <a:chOff x="5929322" y="428604"/>
            <a:chExt cx="1714512" cy="1323439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9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52"/>
          <p:cNvGrpSpPr/>
          <p:nvPr/>
        </p:nvGrpSpPr>
        <p:grpSpPr>
          <a:xfrm>
            <a:off x="5393537" y="3677197"/>
            <a:ext cx="1714512" cy="1323439"/>
            <a:chOff x="5929322" y="428604"/>
            <a:chExt cx="1714512" cy="1323439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5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Прямоугольник 56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-3678" y="2801379"/>
            <a:ext cx="7216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endParaRPr lang="ru-RU" sz="8000" dirty="0"/>
          </a:p>
        </p:txBody>
      </p:sp>
      <p:cxnSp>
        <p:nvCxnSpPr>
          <p:cNvPr id="95" name="Прямая соединительная линия 94"/>
          <p:cNvCxnSpPr/>
          <p:nvPr/>
        </p:nvCxnSpPr>
        <p:spPr>
          <a:xfrm rot="10800000" flipH="1">
            <a:off x="663011" y="3536373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557259" y="302303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57259" y="340676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8" name="Прямая соединительная линия 97"/>
          <p:cNvCxnSpPr/>
          <p:nvPr/>
        </p:nvCxnSpPr>
        <p:spPr>
          <a:xfrm rot="10800000" flipH="1">
            <a:off x="1859597" y="3623163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1753845" y="305324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753845" y="343698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1" name="Прямая соединительная линия 100"/>
          <p:cNvCxnSpPr/>
          <p:nvPr/>
        </p:nvCxnSpPr>
        <p:spPr>
          <a:xfrm>
            <a:off x="968027" y="333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>
            <a:off x="968027" y="369460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46"/>
          <p:cNvGrpSpPr/>
          <p:nvPr/>
        </p:nvGrpSpPr>
        <p:grpSpPr>
          <a:xfrm>
            <a:off x="2075316" y="2767496"/>
            <a:ext cx="1714512" cy="1323439"/>
            <a:chOff x="5929322" y="428604"/>
            <a:chExt cx="1714512" cy="1323439"/>
          </a:xfrm>
        </p:grpSpPr>
        <p:sp>
          <p:nvSpPr>
            <p:cNvPr id="127" name="Прямоугольник 126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28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Прямоугольник 129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1" name="Прямоугольник 130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131"/>
          <p:cNvGrpSpPr/>
          <p:nvPr/>
        </p:nvGrpSpPr>
        <p:grpSpPr>
          <a:xfrm>
            <a:off x="1003746" y="3658635"/>
            <a:ext cx="8143932" cy="1323439"/>
            <a:chOff x="-714412" y="642918"/>
            <a:chExt cx="8143932" cy="1323439"/>
          </a:xfrm>
        </p:grpSpPr>
        <p:grpSp>
          <p:nvGrpSpPr>
            <p:cNvPr id="5" name="Группа 123"/>
            <p:cNvGrpSpPr/>
            <p:nvPr/>
          </p:nvGrpSpPr>
          <p:grpSpPr>
            <a:xfrm>
              <a:off x="1643042" y="642918"/>
              <a:ext cx="5786478" cy="1323439"/>
              <a:chOff x="-32" y="714356"/>
              <a:chExt cx="5786478" cy="1323439"/>
            </a:xfrm>
          </p:grpSpPr>
          <p:sp>
            <p:nvSpPr>
              <p:cNvPr id="142" name="Прямоугольник 141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6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144" name="TextBox 143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45" name="TextBox 144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146" name="TextBox 145"/>
                <p:cNvSpPr txBox="1"/>
                <p:nvPr/>
              </p:nvSpPr>
              <p:spPr>
                <a:xfrm>
                  <a:off x="2571704" y="986837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47" name="TextBox 146"/>
                <p:cNvSpPr txBox="1"/>
                <p:nvPr/>
              </p:nvSpPr>
              <p:spPr>
                <a:xfrm>
                  <a:off x="3857588" y="941941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48" name="Прямоугольник 147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149" name="TextBox 148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50" name="Прямая соединительная линия 149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1" name="TextBox 150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52" name="Прямая соединительная линия 151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Прямая соединительная линия 152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Прямая соединительная линия 153"/>
                <p:cNvCxnSpPr>
                  <a:stCxn id="146" idx="1"/>
                </p:cNvCxnSpPr>
                <p:nvPr/>
              </p:nvCxnSpPr>
              <p:spPr>
                <a:xfrm rot="10800000" flipV="1">
                  <a:off x="2285952" y="124873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Прямая соединительная линия 154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" name="Прямая соединительная линия 155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7" name="Прямоугольник 156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58" name="Прямая соединительная линия 157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Прямая соединительная линия 158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0" name="TextBox 159"/>
                <p:cNvSpPr txBox="1"/>
                <p:nvPr/>
              </p:nvSpPr>
              <p:spPr>
                <a:xfrm>
                  <a:off x="3857588" y="1370569"/>
                  <a:ext cx="64297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61" name="Прямая соединительная линия 160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2" name="Прямая соединительная линия 161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3" name="Прямая соединительная линия 162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4" name="Прямая соединительная линия 163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" name="Группа 134"/>
            <p:cNvGrpSpPr/>
            <p:nvPr/>
          </p:nvGrpSpPr>
          <p:grpSpPr>
            <a:xfrm>
              <a:off x="0" y="915399"/>
              <a:ext cx="1857388" cy="1013403"/>
              <a:chOff x="3143240" y="2000240"/>
              <a:chExt cx="1857388" cy="1013403"/>
            </a:xfrm>
          </p:grpSpPr>
          <p:sp>
            <p:nvSpPr>
              <p:cNvPr id="136" name="TextBox 135"/>
              <p:cNvSpPr txBox="1"/>
              <p:nvPr/>
            </p:nvSpPr>
            <p:spPr>
              <a:xfrm>
                <a:off x="314324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137" name="Прямая соединительная линия 136"/>
              <p:cNvCxnSpPr/>
              <p:nvPr/>
            </p:nvCxnSpPr>
            <p:spPr>
              <a:xfrm>
                <a:off x="378618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Прямая соединительная линия 137"/>
              <p:cNvCxnSpPr/>
              <p:nvPr/>
            </p:nvCxnSpPr>
            <p:spPr>
              <a:xfrm>
                <a:off x="378618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9" name="TextBox 138"/>
              <p:cNvSpPr txBox="1"/>
              <p:nvPr/>
            </p:nvSpPr>
            <p:spPr>
              <a:xfrm>
                <a:off x="4500562" y="200024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4500562" y="2428868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41" name="Прямая соединительная линия 140"/>
              <p:cNvCxnSpPr/>
              <p:nvPr/>
            </p:nvCxnSpPr>
            <p:spPr>
              <a:xfrm rot="10800000" flipH="1">
                <a:off x="4571968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5" name="Прямая соединительная линия 134"/>
            <p:cNvCxnSpPr/>
            <p:nvPr/>
          </p:nvCxnSpPr>
          <p:spPr>
            <a:xfrm>
              <a:off x="-714412" y="680473"/>
              <a:ext cx="714412" cy="533949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164"/>
          <p:cNvGrpSpPr/>
          <p:nvPr/>
        </p:nvGrpSpPr>
        <p:grpSpPr>
          <a:xfrm>
            <a:off x="966622" y="1875926"/>
            <a:ext cx="8181056" cy="1463074"/>
            <a:chOff x="-751504" y="-142900"/>
            <a:chExt cx="8181056" cy="1463074"/>
          </a:xfrm>
        </p:grpSpPr>
        <p:grpSp>
          <p:nvGrpSpPr>
            <p:cNvPr id="9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10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176" name="Прямоугольник 175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177" name="Прямая соединительная линия 176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8" name="TextBox 177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9" name="TextBox 178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80" name="Прямая соединительная линия 179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Прямая соединительная линия 180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2" name="Прямая соединительная линия 181"/>
                <p:cNvCxnSpPr>
                  <a:stCxn id="186" idx="1"/>
                </p:cNvCxnSpPr>
                <p:nvPr/>
              </p:nvCxnSpPr>
              <p:spPr>
                <a:xfrm rot="10800000" flipV="1">
                  <a:off x="2285984" y="378208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3" name="Прямая соединительная линия 182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4" name="TextBox 183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85" name="Прямая соединительная линия 184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6" name="TextBox 185"/>
                <p:cNvSpPr txBox="1"/>
                <p:nvPr/>
              </p:nvSpPr>
              <p:spPr>
                <a:xfrm>
                  <a:off x="2571736" y="11631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87" name="Прямоугольник 186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88" name="Прямая соединительная линия 187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9" name="TextBox 188"/>
                <p:cNvSpPr txBox="1"/>
                <p:nvPr/>
              </p:nvSpPr>
              <p:spPr>
                <a:xfrm>
                  <a:off x="3857620" y="71414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90" name="Прямая соединительная линия 189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1" name="TextBox 190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92" name="Прямая соединительная линия 191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Прямая соединительная линия 192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Прямая соединительная линия 193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5" name="Прямоугольник 194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196" name="TextBox 195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11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170" name="TextBox 169"/>
                <p:cNvSpPr txBox="1"/>
                <p:nvPr/>
              </p:nvSpPr>
              <p:spPr>
                <a:xfrm>
                  <a:off x="3143240" y="2402326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71" name="Прямая соединительная линия 170"/>
                <p:cNvCxnSpPr/>
                <p:nvPr/>
              </p:nvCxnSpPr>
              <p:spPr>
                <a:xfrm>
                  <a:off x="3786182" y="2699761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Прямая соединительная линия 171"/>
                <p:cNvCxnSpPr/>
                <p:nvPr/>
              </p:nvCxnSpPr>
              <p:spPr>
                <a:xfrm flipV="1">
                  <a:off x="3786182" y="2344159"/>
                  <a:ext cx="714380" cy="35719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3" name="TextBox 172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" name="TextBox 173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75" name="Прямая соединительная линия 174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67" name="Прямая соединительная линия 166"/>
            <p:cNvCxnSpPr/>
            <p:nvPr/>
          </p:nvCxnSpPr>
          <p:spPr>
            <a:xfrm rot="5400000">
              <a:off x="-661504" y="697374"/>
              <a:ext cx="532800" cy="71280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1137" y="2714620"/>
            <a:ext cx="94929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r>
              <a:rPr lang="en-US" sz="8000" baseline="30000" dirty="0" smtClean="0">
                <a:latin typeface="Times New Roman" pitchFamily="18" charset="0"/>
                <a:cs typeface="Times New Roman" pitchFamily="18" charset="0"/>
              </a:rPr>
              <a:t>`</a:t>
            </a:r>
            <a:endParaRPr lang="ru-RU" sz="80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1116155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10403" y="305853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10403" y="344227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16"/>
          <p:cNvCxnSpPr>
            <a:stCxn id="10" idx="3"/>
          </p:cNvCxnSpPr>
          <p:nvPr/>
        </p:nvCxnSpPr>
        <p:spPr>
          <a:xfrm>
            <a:off x="1367593" y="3350926"/>
            <a:ext cx="71438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6" idx="3"/>
          </p:cNvCxnSpPr>
          <p:nvPr/>
        </p:nvCxnSpPr>
        <p:spPr>
          <a:xfrm flipV="1">
            <a:off x="1367593" y="3714752"/>
            <a:ext cx="712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0800000" flipH="1">
            <a:off x="3616485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510733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10733" y="34555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81973" y="307181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2081973" y="342900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2724915" y="335756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2724915" y="3713164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0800000" flipH="1">
            <a:off x="3616485" y="4498981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510733" y="388925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10733" y="427298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10800000" flipH="1">
            <a:off x="3616485" y="2855907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510733" y="224617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10733" y="262991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2724915" y="2928934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724915" y="3714752"/>
            <a:ext cx="672748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endCxn id="33" idx="1"/>
          </p:cNvCxnSpPr>
          <p:nvPr/>
        </p:nvCxnSpPr>
        <p:spPr>
          <a:xfrm flipV="1">
            <a:off x="1367593" y="2538567"/>
            <a:ext cx="2143140" cy="8187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endCxn id="31" idx="1"/>
          </p:cNvCxnSpPr>
          <p:nvPr/>
        </p:nvCxnSpPr>
        <p:spPr>
          <a:xfrm>
            <a:off x="1367593" y="3714752"/>
            <a:ext cx="2143140" cy="850621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40"/>
          <p:cNvGrpSpPr/>
          <p:nvPr/>
        </p:nvGrpSpPr>
        <p:grpSpPr>
          <a:xfrm>
            <a:off x="3796485" y="1857364"/>
            <a:ext cx="1678793" cy="1323439"/>
            <a:chOff x="5929322" y="428604"/>
            <a:chExt cx="1678793" cy="1323439"/>
          </a:xfrm>
        </p:grpSpPr>
        <p:sp>
          <p:nvSpPr>
            <p:cNvPr id="42" name="Прямоугольник 41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3" name="Прямая соединительная линия 10"/>
            <p:cNvCxnSpPr/>
            <p:nvPr/>
          </p:nvCxnSpPr>
          <p:spPr>
            <a:xfrm>
              <a:off x="6893735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10"/>
            <p:cNvCxnSpPr/>
            <p:nvPr/>
          </p:nvCxnSpPr>
          <p:spPr>
            <a:xfrm flipV="1">
              <a:off x="6893735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Прямоугольник 44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52"/>
          <p:cNvGrpSpPr/>
          <p:nvPr/>
        </p:nvGrpSpPr>
        <p:grpSpPr>
          <a:xfrm>
            <a:off x="3796485" y="3677197"/>
            <a:ext cx="1714512" cy="1323439"/>
            <a:chOff x="5929322" y="428604"/>
            <a:chExt cx="1714512" cy="1323439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5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Прямоугольник 56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3760766" y="2714620"/>
            <a:ext cx="7216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endParaRPr lang="ru-RU" sz="8000" dirty="0"/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 rot="10800000" flipH="1">
            <a:off x="4438022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332270" y="305853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332270" y="344227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Прямая соединительная линия 60"/>
          <p:cNvCxnSpPr>
            <a:stCxn id="59" idx="3"/>
          </p:cNvCxnSpPr>
          <p:nvPr/>
        </p:nvCxnSpPr>
        <p:spPr>
          <a:xfrm>
            <a:off x="4689460" y="3350926"/>
            <a:ext cx="71438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>
            <a:stCxn id="60" idx="3"/>
          </p:cNvCxnSpPr>
          <p:nvPr/>
        </p:nvCxnSpPr>
        <p:spPr>
          <a:xfrm flipV="1">
            <a:off x="4689460" y="3714752"/>
            <a:ext cx="712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10800000" flipH="1">
            <a:off x="6938352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6832600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832600" y="34555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403840" y="307181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sp>
        <p:nvSpPr>
          <p:cNvPr id="67" name="TextBox 66"/>
          <p:cNvSpPr txBox="1"/>
          <p:nvPr/>
        </p:nvSpPr>
        <p:spPr>
          <a:xfrm>
            <a:off x="5403840" y="342900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>
            <a:off x="6046782" y="335756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6046782" y="3713164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10800000" flipH="1">
            <a:off x="6938352" y="4498981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832600" y="388925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832600" y="427298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3" name="Прямая соединительная линия 72"/>
          <p:cNvCxnSpPr/>
          <p:nvPr/>
        </p:nvCxnSpPr>
        <p:spPr>
          <a:xfrm rot="10800000" flipH="1">
            <a:off x="6938352" y="2855907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6832600" y="224617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832600" y="262991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 flipV="1">
            <a:off x="6046782" y="2928934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6046782" y="3714752"/>
            <a:ext cx="672748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flipV="1">
            <a:off x="4689460" y="2538567"/>
            <a:ext cx="2143140" cy="8187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>
            <a:endCxn id="72" idx="1"/>
          </p:cNvCxnSpPr>
          <p:nvPr/>
        </p:nvCxnSpPr>
        <p:spPr>
          <a:xfrm>
            <a:off x="4689460" y="3714752"/>
            <a:ext cx="2143140" cy="850621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79"/>
          <p:cNvGrpSpPr/>
          <p:nvPr/>
        </p:nvGrpSpPr>
        <p:grpSpPr>
          <a:xfrm>
            <a:off x="7118352" y="1857364"/>
            <a:ext cx="1714512" cy="1323439"/>
            <a:chOff x="5929322" y="428604"/>
            <a:chExt cx="1714512" cy="1323439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82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Прямоугольник 83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Группа 85"/>
          <p:cNvGrpSpPr/>
          <p:nvPr/>
        </p:nvGrpSpPr>
        <p:grpSpPr>
          <a:xfrm>
            <a:off x="7118352" y="2786058"/>
            <a:ext cx="1714512" cy="1323439"/>
            <a:chOff x="5929322" y="428604"/>
            <a:chExt cx="1714512" cy="1323439"/>
          </a:xfrm>
        </p:grpSpPr>
        <p:sp>
          <p:nvSpPr>
            <p:cNvPr id="87" name="Прямоугольник 86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88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Прямоугольник 89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1" name="Прямоугольник 90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91"/>
          <p:cNvGrpSpPr/>
          <p:nvPr/>
        </p:nvGrpSpPr>
        <p:grpSpPr>
          <a:xfrm>
            <a:off x="7118352" y="3677197"/>
            <a:ext cx="1714512" cy="1323439"/>
            <a:chOff x="5929322" y="428604"/>
            <a:chExt cx="1714512" cy="1323439"/>
          </a:xfrm>
        </p:grpSpPr>
        <p:sp>
          <p:nvSpPr>
            <p:cNvPr id="93" name="Прямоугольник 92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94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Прямоугольник 95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" name="Прямоугольник 96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88"/>
          <p:cNvGrpSpPr/>
          <p:nvPr/>
        </p:nvGrpSpPr>
        <p:grpSpPr>
          <a:xfrm>
            <a:off x="0" y="2285992"/>
            <a:ext cx="9144032" cy="2214578"/>
            <a:chOff x="0" y="2285992"/>
            <a:chExt cx="9144032" cy="2214578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/>
            <a:srcRect l="3863"/>
            <a:stretch>
              <a:fillRect/>
            </a:stretch>
          </p:blipFill>
          <p:spPr bwMode="auto">
            <a:xfrm>
              <a:off x="32" y="2301850"/>
              <a:ext cx="9144000" cy="219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/>
            <a:srcRect l="5769" r="1122"/>
            <a:stretch>
              <a:fillRect/>
            </a:stretch>
          </p:blipFill>
          <p:spPr bwMode="auto">
            <a:xfrm>
              <a:off x="0" y="2285992"/>
              <a:ext cx="5929322" cy="21798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87" name="Picture 2"/>
            <p:cNvPicPr>
              <a:picLocks noChangeAspect="1" noChangeArrowheads="1"/>
            </p:cNvPicPr>
            <p:nvPr/>
          </p:nvPicPr>
          <p:blipFill>
            <a:blip r:embed="rId3"/>
            <a:srcRect l="21324" t="45443" r="27073" b="34894"/>
            <a:stretch>
              <a:fillRect/>
            </a:stretch>
          </p:blipFill>
          <p:spPr bwMode="auto">
            <a:xfrm>
              <a:off x="2571736" y="3286124"/>
              <a:ext cx="3286148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88" name="Picture 2"/>
            <p:cNvPicPr>
              <a:picLocks noChangeAspect="1" noChangeArrowheads="1"/>
            </p:cNvPicPr>
            <p:nvPr/>
          </p:nvPicPr>
          <p:blipFill>
            <a:blip r:embed="rId2"/>
            <a:srcRect l="63949" t="45487" r="34549" b="31769"/>
            <a:stretch>
              <a:fillRect/>
            </a:stretch>
          </p:blipFill>
          <p:spPr bwMode="auto">
            <a:xfrm>
              <a:off x="5715008" y="3286124"/>
              <a:ext cx="14287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31841" y="2643747"/>
            <a:ext cx="10631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η</a:t>
            </a:r>
            <a:r>
              <a:rPr lang="en-US" sz="80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ru-RU" dirty="0"/>
          </a:p>
        </p:txBody>
      </p:sp>
      <p:grpSp>
        <p:nvGrpSpPr>
          <p:cNvPr id="4" name="Группа 104"/>
          <p:cNvGrpSpPr/>
          <p:nvPr/>
        </p:nvGrpSpPr>
        <p:grpSpPr>
          <a:xfrm>
            <a:off x="2625814" y="2899851"/>
            <a:ext cx="1643074" cy="1000132"/>
            <a:chOff x="1500134" y="4929198"/>
            <a:chExt cx="1643074" cy="1000132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rot="10800000" flipH="1">
              <a:off x="1605886" y="5557280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500134" y="4974094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00134" y="534455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1857324" y="5249264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V="1">
              <a:off x="1857324" y="5435900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0800000" flipV="1">
              <a:off x="2857456" y="5249263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2857456" y="5429264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285984" y="4929198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2143076" y="5429264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Группа 17"/>
          <p:cNvGrpSpPr/>
          <p:nvPr/>
        </p:nvGrpSpPr>
        <p:grpSpPr>
          <a:xfrm>
            <a:off x="4268888" y="2529390"/>
            <a:ext cx="3143272" cy="1013403"/>
            <a:chOff x="1714480" y="4065307"/>
            <a:chExt cx="3143272" cy="1013403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1714480" y="4480664"/>
              <a:ext cx="50006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l-GR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2214546" y="4766416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928926" y="406530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l-GR" sz="3200" baseline="-25000" dirty="0" smtClean="0">
                  <a:latin typeface="Times New Roman" pitchFamily="18" charset="0"/>
                  <a:cs typeface="Times New Roman" pitchFamily="18" charset="0"/>
                </a:rPr>
                <a:t>τ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2214546" y="4337788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2928926" y="4493935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3571868" y="479295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0800000" flipH="1">
              <a:off x="4392000" y="4221454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V="1">
              <a:off x="3571868" y="4351059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Прямоугольник 26"/>
            <p:cNvSpPr/>
            <p:nvPr/>
          </p:nvSpPr>
          <p:spPr>
            <a:xfrm>
              <a:off x="4286248" y="4493935"/>
              <a:ext cx="4587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286248" y="406530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Группа 28"/>
          <p:cNvGrpSpPr/>
          <p:nvPr/>
        </p:nvGrpSpPr>
        <p:grpSpPr>
          <a:xfrm>
            <a:off x="4268888" y="3301937"/>
            <a:ext cx="3143272" cy="1026674"/>
            <a:chOff x="1714480" y="4480664"/>
            <a:chExt cx="3143272" cy="1026674"/>
          </a:xfrm>
        </p:grpSpPr>
        <p:sp>
          <p:nvSpPr>
            <p:cNvPr id="30" name="Прямоугольник 29"/>
            <p:cNvSpPr/>
            <p:nvPr/>
          </p:nvSpPr>
          <p:spPr>
            <a:xfrm>
              <a:off x="1714480" y="4480664"/>
              <a:ext cx="50006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l-GR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τ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1" name="Прямая соединительная линия 30"/>
            <p:cNvCxnSpPr/>
            <p:nvPr/>
          </p:nvCxnSpPr>
          <p:spPr>
            <a:xfrm>
              <a:off x="2214546" y="4766416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2928926" y="4922563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l-GR" sz="3200" baseline="-25000" dirty="0" smtClean="0">
                  <a:latin typeface="Times New Roman" pitchFamily="18" charset="0"/>
                  <a:cs typeface="Times New Roman" pitchFamily="18" charset="0"/>
                </a:rPr>
                <a:t>τ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>
              <a:off x="2214546" y="4766188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2928926" y="4493935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35" name="Прямая соединительная линия 34"/>
            <p:cNvCxnSpPr/>
            <p:nvPr/>
          </p:nvCxnSpPr>
          <p:spPr>
            <a:xfrm>
              <a:off x="3571868" y="4792958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10800000" flipH="1">
              <a:off x="4392000" y="5078710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3571868" y="4779459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Прямоугольник 37"/>
            <p:cNvSpPr/>
            <p:nvPr/>
          </p:nvSpPr>
          <p:spPr>
            <a:xfrm>
              <a:off x="4286248" y="4493935"/>
              <a:ext cx="45878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286248" y="4922563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52"/>
          <p:cNvGrpSpPr/>
          <p:nvPr/>
        </p:nvGrpSpPr>
        <p:grpSpPr>
          <a:xfrm>
            <a:off x="0" y="2338653"/>
            <a:ext cx="9144000" cy="2180695"/>
            <a:chOff x="142844" y="2071678"/>
            <a:chExt cx="9715568" cy="218069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2214554"/>
              <a:ext cx="1311578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ru-RU" sz="80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 rot="10800000" flipH="1">
              <a:off x="1463042" y="2864132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1357290" y="235079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357290" y="273452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" name="Прямая соединительная линия 7"/>
            <p:cNvCxnSpPr>
              <a:stCxn id="6" idx="3"/>
            </p:cNvCxnSpPr>
            <p:nvPr/>
          </p:nvCxnSpPr>
          <p:spPr>
            <a:xfrm>
              <a:off x="1714480" y="2643182"/>
              <a:ext cx="7143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>
              <a:stCxn id="7" idx="3"/>
            </p:cNvCxnSpPr>
            <p:nvPr/>
          </p:nvCxnSpPr>
          <p:spPr>
            <a:xfrm flipV="1">
              <a:off x="1714480" y="3007008"/>
              <a:ext cx="7128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0800000" flipH="1">
              <a:off x="2534612" y="2870767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428860" y="235743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428860" y="2741162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" name="Группа 14"/>
            <p:cNvGrpSpPr/>
            <p:nvPr/>
          </p:nvGrpSpPr>
          <p:grpSpPr>
            <a:xfrm>
              <a:off x="2714612" y="2071678"/>
              <a:ext cx="1714512" cy="1323439"/>
              <a:chOff x="5929322" y="428604"/>
              <a:chExt cx="1714512" cy="1323439"/>
            </a:xfrm>
          </p:grpSpPr>
          <p:sp>
            <p:nvSpPr>
              <p:cNvPr id="16" name="Прямоугольник 15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17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Прямоугольник 18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0" name="Прямоугольник 19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1" name="Группа 20"/>
            <p:cNvGrpSpPr/>
            <p:nvPr/>
          </p:nvGrpSpPr>
          <p:grpSpPr>
            <a:xfrm>
              <a:off x="1714480" y="2928934"/>
              <a:ext cx="8143932" cy="1323439"/>
              <a:chOff x="-714380" y="-142900"/>
              <a:chExt cx="8143932" cy="1323439"/>
            </a:xfrm>
          </p:grpSpPr>
          <p:grpSp>
            <p:nvGrpSpPr>
              <p:cNvPr id="15" name="Группа 133"/>
              <p:cNvGrpSpPr/>
              <p:nvPr/>
            </p:nvGrpSpPr>
            <p:grpSpPr>
              <a:xfrm>
                <a:off x="0" y="-142900"/>
                <a:ext cx="7429552" cy="1323439"/>
                <a:chOff x="-1643106" y="-156171"/>
                <a:chExt cx="7429552" cy="1323439"/>
              </a:xfrm>
            </p:grpSpPr>
            <p:grpSp>
              <p:nvGrpSpPr>
                <p:cNvPr id="21" name="Группа 122"/>
                <p:cNvGrpSpPr/>
                <p:nvPr/>
              </p:nvGrpSpPr>
              <p:grpSpPr>
                <a:xfrm>
                  <a:off x="0" y="-156171"/>
                  <a:ext cx="5786446" cy="1323439"/>
                  <a:chOff x="0" y="-156171"/>
                  <a:chExt cx="5786446" cy="1323439"/>
                </a:xfrm>
              </p:grpSpPr>
              <p:sp>
                <p:nvSpPr>
                  <p:cNvPr id="32" name="Прямоугольник 31"/>
                  <p:cNvSpPr/>
                  <p:nvPr/>
                </p:nvSpPr>
                <p:spPr>
                  <a:xfrm>
                    <a:off x="0" y="-156171"/>
                    <a:ext cx="1088760" cy="132343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l-GR" sz="8000" dirty="0" smtClean="0">
                        <a:latin typeface="Times New Roman" pitchFamily="18" charset="0"/>
                        <a:cs typeface="Times New Roman" pitchFamily="18" charset="0"/>
                      </a:rPr>
                      <a:t>π</a:t>
                    </a:r>
                    <a:r>
                      <a:rPr lang="ru-RU" sz="8000" baseline="30000" dirty="0" smtClean="0"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</a:p>
                </p:txBody>
              </p:sp>
              <p:cxnSp>
                <p:nvCxnSpPr>
                  <p:cNvPr id="33" name="Прямая соединительная линия 32"/>
                  <p:cNvCxnSpPr/>
                  <p:nvPr/>
                </p:nvCxnSpPr>
                <p:spPr>
                  <a:xfrm rot="10800000" flipH="1">
                    <a:off x="1034414" y="686225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928662" y="103039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928662" y="473500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36" name="Прямая соединительная линия 35"/>
                  <p:cNvCxnSpPr/>
                  <p:nvPr/>
                </p:nvCxnSpPr>
                <p:spPr>
                  <a:xfrm>
                    <a:off x="1285852" y="378209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Прямая соединительная линия 36"/>
                  <p:cNvCxnSpPr/>
                  <p:nvPr/>
                </p:nvCxnSpPr>
                <p:spPr>
                  <a:xfrm flipV="1">
                    <a:off x="1285852" y="564845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Прямая соединительная линия 37"/>
                  <p:cNvCxnSpPr>
                    <a:stCxn id="42" idx="1"/>
                  </p:cNvCxnSpPr>
                  <p:nvPr/>
                </p:nvCxnSpPr>
                <p:spPr>
                  <a:xfrm rot="10800000" flipV="1">
                    <a:off x="2285988" y="408698"/>
                    <a:ext cx="285750" cy="14951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Прямая соединительная линия 38"/>
                  <p:cNvCxnSpPr/>
                  <p:nvPr/>
                </p:nvCxnSpPr>
                <p:spPr>
                  <a:xfrm rot="10800000">
                    <a:off x="2285984" y="558209"/>
                    <a:ext cx="285752" cy="1800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1571604" y="58143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41" name="Прямая соединительная линия 40"/>
                  <p:cNvCxnSpPr/>
                  <p:nvPr/>
                </p:nvCxnSpPr>
                <p:spPr>
                  <a:xfrm>
                    <a:off x="1571604" y="558209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2571736" y="116310"/>
                    <a:ext cx="709931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43" name="Прямоугольник 42"/>
                  <p:cNvSpPr/>
                  <p:nvPr/>
                </p:nvSpPr>
                <p:spPr>
                  <a:xfrm>
                    <a:off x="2571736" y="486771"/>
                    <a:ext cx="575799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  <a:endParaRPr lang="ru-RU" sz="9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cxnSp>
                <p:nvCxnSpPr>
                  <p:cNvPr id="44" name="Прямая соединительная линия 43"/>
                  <p:cNvCxnSpPr/>
                  <p:nvPr/>
                </p:nvCxnSpPr>
                <p:spPr>
                  <a:xfrm>
                    <a:off x="3143240" y="772523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3857619" y="71414"/>
                    <a:ext cx="714406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smtClean="0">
                        <a:latin typeface="Times New Roman" pitchFamily="18" charset="0"/>
                        <a:cs typeface="Times New Roman" pitchFamily="18" charset="0"/>
                      </a:rPr>
                      <a:t>µ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46" name="Прямая соединительная линия 45"/>
                  <p:cNvCxnSpPr/>
                  <p:nvPr/>
                </p:nvCxnSpPr>
                <p:spPr>
                  <a:xfrm flipV="1">
                    <a:off x="3143240" y="357165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7" name="TextBox 46"/>
                  <p:cNvSpPr txBox="1"/>
                  <p:nvPr/>
                </p:nvSpPr>
                <p:spPr>
                  <a:xfrm>
                    <a:off x="3857620" y="500042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48" name="Прямая соединительная линия 47"/>
                  <p:cNvCxnSpPr/>
                  <p:nvPr/>
                </p:nvCxnSpPr>
                <p:spPr>
                  <a:xfrm>
                    <a:off x="4500562" y="799065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Прямая соединительная линия 48"/>
                  <p:cNvCxnSpPr/>
                  <p:nvPr/>
                </p:nvCxnSpPr>
                <p:spPr>
                  <a:xfrm rot="10800000" flipH="1">
                    <a:off x="3963372" y="227561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Прямая соединительная линия 49"/>
                  <p:cNvCxnSpPr/>
                  <p:nvPr/>
                </p:nvCxnSpPr>
                <p:spPr>
                  <a:xfrm flipV="1">
                    <a:off x="4500562" y="357166"/>
                    <a:ext cx="714380" cy="42840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1" name="Прямоугольник 50"/>
                  <p:cNvSpPr/>
                  <p:nvPr/>
                </p:nvSpPr>
                <p:spPr>
                  <a:xfrm>
                    <a:off x="5214942" y="500042"/>
                    <a:ext cx="521297" cy="58477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sz="3200" dirty="0" smtClean="0">
                        <a:solidFill>
                          <a:prstClr val="black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r>
                      <a:rPr lang="ru-RU" sz="3200" baseline="30000" dirty="0" smtClean="0">
                        <a:solidFill>
                          <a:prstClr val="black"/>
                        </a:solidFill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endParaRPr lang="ru-RU" dirty="0"/>
                  </a:p>
                </p:txBody>
              </p:sp>
              <p:sp>
                <p:nvSpPr>
                  <p:cNvPr id="52" name="TextBox 51"/>
                  <p:cNvSpPr txBox="1"/>
                  <p:nvPr/>
                </p:nvSpPr>
                <p:spPr>
                  <a:xfrm>
                    <a:off x="5214942" y="58143"/>
                    <a:ext cx="57150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err="1" smtClean="0">
                        <a:latin typeface="Times New Roman" pitchFamily="18" charset="0"/>
                        <a:cs typeface="Times New Roman" pitchFamily="18" charset="0"/>
                      </a:rPr>
                      <a:t>v</a:t>
                    </a:r>
                    <a:r>
                      <a:rPr lang="en-US" sz="3200" baseline="-25000" dirty="0" err="1" smtClean="0">
                        <a:latin typeface="Times New Roman" pitchFamily="18" charset="0"/>
                        <a:cs typeface="Times New Roman" pitchFamily="18" charset="0"/>
                      </a:rPr>
                      <a:t>e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22" name="Группа 126"/>
                <p:cNvGrpSpPr/>
                <p:nvPr/>
              </p:nvGrpSpPr>
              <p:grpSpPr>
                <a:xfrm>
                  <a:off x="-1643106" y="71414"/>
                  <a:ext cx="1857388" cy="1013403"/>
                  <a:chOff x="3143240" y="2000240"/>
                  <a:chExt cx="1857388" cy="1013403"/>
                </a:xfrm>
              </p:grpSpPr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3143240" y="2000240"/>
                    <a:ext cx="785818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0"/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W</a:t>
                    </a:r>
                    <a:r>
                      <a:rPr kumimoji="0" lang="ru-RU" sz="32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rPr>
                      <a:t>+</a:t>
                    </a:r>
                    <a:r>
                      <a:rPr lang="ru-RU" sz="3200" baseline="30000" dirty="0" smtClean="0"/>
                      <a:t> </a:t>
                    </a:r>
                    <a:endParaRPr lang="ru-RU" sz="3200" dirty="0"/>
                  </a:p>
                </p:txBody>
              </p:sp>
              <p:cxnSp>
                <p:nvCxnSpPr>
                  <p:cNvPr id="27" name="Прямая соединительная линия 26"/>
                  <p:cNvCxnSpPr/>
                  <p:nvPr/>
                </p:nvCxnSpPr>
                <p:spPr>
                  <a:xfrm>
                    <a:off x="3786182" y="2285992"/>
                    <a:ext cx="71438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Прямая соединительная линия 27"/>
                  <p:cNvCxnSpPr/>
                  <p:nvPr/>
                </p:nvCxnSpPr>
                <p:spPr>
                  <a:xfrm>
                    <a:off x="3786182" y="2285992"/>
                    <a:ext cx="714380" cy="42862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9" name="TextBox 28"/>
                  <p:cNvSpPr txBox="1"/>
                  <p:nvPr/>
                </p:nvSpPr>
                <p:spPr>
                  <a:xfrm>
                    <a:off x="4500562" y="2000240"/>
                    <a:ext cx="357190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u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0" name="TextBox 29"/>
                  <p:cNvSpPr txBox="1"/>
                  <p:nvPr/>
                </p:nvSpPr>
                <p:spPr>
                  <a:xfrm>
                    <a:off x="4500562" y="2428868"/>
                    <a:ext cx="500066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3200" dirty="0" smtClean="0">
                        <a:latin typeface="Times New Roman" pitchFamily="18" charset="0"/>
                        <a:cs typeface="Times New Roman" pitchFamily="18" charset="0"/>
                      </a:rPr>
                      <a:t>d</a:t>
                    </a:r>
                    <a:endParaRPr lang="ru-RU" sz="32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cxnSp>
                <p:nvCxnSpPr>
                  <p:cNvPr id="31" name="Прямая соединительная линия 30"/>
                  <p:cNvCxnSpPr/>
                  <p:nvPr/>
                </p:nvCxnSpPr>
                <p:spPr>
                  <a:xfrm rot="10800000" flipH="1">
                    <a:off x="4606314" y="2641593"/>
                    <a:ext cx="180000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-714380" y="-7146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36033" y="2520001"/>
            <a:ext cx="12344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3778564" y="3169579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679033" y="265624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033" y="303997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4015209" y="2948629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4015209" y="3312455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4787093" y="3176214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87562" y="266287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87562" y="304660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4"/>
          <p:cNvGrpSpPr/>
          <p:nvPr/>
        </p:nvGrpSpPr>
        <p:grpSpPr>
          <a:xfrm>
            <a:off x="4956504" y="2377125"/>
            <a:ext cx="1613647" cy="1323439"/>
            <a:chOff x="5929322" y="428604"/>
            <a:chExt cx="1714512" cy="1323439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7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Прямоугольник 18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23" name="Прямая соединительная линия 22"/>
          <p:cNvCxnSpPr/>
          <p:nvPr/>
        </p:nvCxnSpPr>
        <p:spPr>
          <a:xfrm>
            <a:off x="4015209" y="3305819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52"/>
          <p:cNvGrpSpPr/>
          <p:nvPr/>
        </p:nvGrpSpPr>
        <p:grpSpPr>
          <a:xfrm>
            <a:off x="4679141" y="3467472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07173" y="2472140"/>
            <a:ext cx="153279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1349704" y="3121718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50173" y="2608381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0173" y="2992113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1586349" y="2900768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1586349" y="3264594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2358233" y="3128353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258702" y="2615016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58702" y="2998748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20"/>
          <p:cNvGrpSpPr/>
          <p:nvPr/>
        </p:nvGrpSpPr>
        <p:grpSpPr>
          <a:xfrm>
            <a:off x="1586349" y="3186520"/>
            <a:ext cx="7664824" cy="1323439"/>
            <a:chOff x="-714380" y="-142900"/>
            <a:chExt cx="8143932" cy="1323439"/>
          </a:xfrm>
        </p:grpSpPr>
        <p:grpSp>
          <p:nvGrpSpPr>
            <p:cNvPr id="10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11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32" name="Прямоугольник 31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33" name="Прямая соединительная линия 32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TextBox 33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36" name="Прямая соединительная линия 35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Прямая соединительная линия 37"/>
                <p:cNvCxnSpPr>
                  <a:stCxn id="42" idx="1"/>
                </p:cNvCxnSpPr>
                <p:nvPr/>
              </p:nvCxnSpPr>
              <p:spPr>
                <a:xfrm rot="10800000" flipV="1">
                  <a:off x="2285988" y="408698"/>
                  <a:ext cx="285750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Прямая соединительная линия 38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0" name="TextBox 39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41" name="Прямая соединительная линия 40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TextBox 41"/>
                <p:cNvSpPr txBox="1"/>
                <p:nvPr/>
              </p:nvSpPr>
              <p:spPr>
                <a:xfrm>
                  <a:off x="2571736" y="116310"/>
                  <a:ext cx="709931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43" name="Прямоугольник 42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44" name="Прямая соединительная линия 43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5" name="TextBox 44"/>
                <p:cNvSpPr txBox="1"/>
                <p:nvPr/>
              </p:nvSpPr>
              <p:spPr>
                <a:xfrm>
                  <a:off x="3857619" y="71414"/>
                  <a:ext cx="71440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46" name="Прямая соединительная линия 45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7" name="TextBox 46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48" name="Прямая соединительная линия 47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Прямая соединительная линия 48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Прямая соединительная линия 49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1" name="Прямоугольник 50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15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27" name="Прямая соединительная линия 26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3" name="Прямая соединительная линия 22"/>
            <p:cNvCxnSpPr/>
            <p:nvPr/>
          </p:nvCxnSpPr>
          <p:spPr>
            <a:xfrm>
              <a:off x="-714380" y="-7146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па 123"/>
          <p:cNvGrpSpPr/>
          <p:nvPr/>
        </p:nvGrpSpPr>
        <p:grpSpPr>
          <a:xfrm>
            <a:off x="2536033" y="2348041"/>
            <a:ext cx="5786478" cy="1323439"/>
            <a:chOff x="-32" y="714356"/>
            <a:chExt cx="5786478" cy="1323439"/>
          </a:xfrm>
        </p:grpSpPr>
        <p:sp>
          <p:nvSpPr>
            <p:cNvPr id="63" name="Прямоугольник 62"/>
            <p:cNvSpPr/>
            <p:nvPr/>
          </p:nvSpPr>
          <p:spPr>
            <a:xfrm>
              <a:off x="-32" y="714356"/>
              <a:ext cx="930063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grpSp>
          <p:nvGrpSpPr>
            <p:cNvPr id="17" name="Группа 121"/>
            <p:cNvGrpSpPr/>
            <p:nvPr/>
          </p:nvGrpSpPr>
          <p:grpSpPr>
            <a:xfrm>
              <a:off x="928630" y="928670"/>
              <a:ext cx="4857816" cy="1026674"/>
              <a:chOff x="928630" y="928670"/>
              <a:chExt cx="4857816" cy="1026674"/>
            </a:xfrm>
          </p:grpSpPr>
          <p:sp>
            <p:nvSpPr>
              <p:cNvPr id="65" name="TextBox 64"/>
              <p:cNvSpPr txBox="1"/>
              <p:nvPr/>
            </p:nvSpPr>
            <p:spPr>
              <a:xfrm>
                <a:off x="928630" y="98683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1571572" y="92867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ru-RU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2571704" y="986837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3857588" y="941941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5214942" y="1370569"/>
                <a:ext cx="45878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-</a:t>
                </a:r>
                <a:endParaRPr lang="ru-RU" dirty="0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5214942" y="928670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1" name="Прямая соединительная линия 70"/>
              <p:cNvCxnSpPr/>
              <p:nvPr/>
            </p:nvCxnSpPr>
            <p:spPr>
              <a:xfrm rot="10800000" flipH="1">
                <a:off x="1000101" y="1142984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TextBox 71"/>
              <p:cNvSpPr txBox="1"/>
              <p:nvPr/>
            </p:nvSpPr>
            <p:spPr>
              <a:xfrm>
                <a:off x="928662" y="134402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3" name="Прямая соединительная линия 72"/>
              <p:cNvCxnSpPr/>
              <p:nvPr/>
            </p:nvCxnSpPr>
            <p:spPr>
              <a:xfrm>
                <a:off x="1285820" y="1248736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Прямая соединительная линия 73"/>
              <p:cNvCxnSpPr/>
              <p:nvPr/>
            </p:nvCxnSpPr>
            <p:spPr>
              <a:xfrm flipV="1">
                <a:off x="1285820" y="1435372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/>
              <p:cNvCxnSpPr>
                <a:stCxn id="67" idx="1"/>
              </p:cNvCxnSpPr>
              <p:nvPr/>
            </p:nvCxnSpPr>
            <p:spPr>
              <a:xfrm rot="10800000" flipV="1">
                <a:off x="2285952" y="12487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Прямая соединительная линия 75"/>
              <p:cNvCxnSpPr/>
              <p:nvPr/>
            </p:nvCxnSpPr>
            <p:spPr>
              <a:xfrm rot="10800000">
                <a:off x="2285952" y="1428736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Прямая соединительная линия 76"/>
              <p:cNvCxnSpPr/>
              <p:nvPr/>
            </p:nvCxnSpPr>
            <p:spPr>
              <a:xfrm>
                <a:off x="1571572" y="1428736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Прямоугольник 77"/>
              <p:cNvSpPr/>
              <p:nvPr/>
            </p:nvSpPr>
            <p:spPr>
              <a:xfrm>
                <a:off x="2571704" y="1357298"/>
                <a:ext cx="51328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µ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9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79" name="Прямая соединительная линия 78"/>
              <p:cNvCxnSpPr/>
              <p:nvPr/>
            </p:nvCxnSpPr>
            <p:spPr>
              <a:xfrm>
                <a:off x="3143208" y="1643050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Прямая соединительная линия 79"/>
              <p:cNvCxnSpPr/>
              <p:nvPr/>
            </p:nvCxnSpPr>
            <p:spPr>
              <a:xfrm flipV="1">
                <a:off x="3143208" y="1214422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TextBox 80"/>
              <p:cNvSpPr txBox="1"/>
              <p:nvPr/>
            </p:nvSpPr>
            <p:spPr>
              <a:xfrm>
                <a:off x="3857588" y="1370569"/>
                <a:ext cx="6429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ru-RU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82" name="Прямая соединительная линия 81"/>
              <p:cNvCxnSpPr/>
              <p:nvPr/>
            </p:nvCxnSpPr>
            <p:spPr>
              <a:xfrm>
                <a:off x="4500562" y="16695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Прямая соединительная линия 82"/>
              <p:cNvCxnSpPr/>
              <p:nvPr/>
            </p:nvCxnSpPr>
            <p:spPr>
              <a:xfrm flipV="1">
                <a:off x="4500562" y="1227693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/>
              <p:cNvCxnSpPr/>
              <p:nvPr/>
            </p:nvCxnSpPr>
            <p:spPr>
              <a:xfrm rot="10800000" flipH="1">
                <a:off x="2677488" y="1142984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Прямая соединительная линия 84"/>
              <p:cNvCxnSpPr/>
              <p:nvPr/>
            </p:nvCxnSpPr>
            <p:spPr>
              <a:xfrm rot="10800000" flipH="1">
                <a:off x="5320694" y="1098088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77977" y="2393149"/>
            <a:ext cx="15716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16922" y="2682572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6922" y="2981595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94163" y="2669301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4163" y="2968324"/>
            <a:ext cx="339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17054" y="3036091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3402674" y="3321843"/>
            <a:ext cx="71438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4759996" y="3321843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73"/>
          <p:cNvGrpSpPr/>
          <p:nvPr/>
        </p:nvGrpSpPr>
        <p:grpSpPr>
          <a:xfrm>
            <a:off x="5751512" y="3212850"/>
            <a:ext cx="1714512" cy="1323439"/>
            <a:chOff x="5929322" y="428604"/>
            <a:chExt cx="1714512" cy="1323439"/>
          </a:xfrm>
        </p:grpSpPr>
        <p:sp>
          <p:nvSpPr>
            <p:cNvPr id="70" name="Прямоугольник 69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71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Прямоугольник 72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156"/>
          <p:cNvGrpSpPr/>
          <p:nvPr/>
        </p:nvGrpSpPr>
        <p:grpSpPr>
          <a:xfrm>
            <a:off x="5464191" y="3451448"/>
            <a:ext cx="367375" cy="975848"/>
            <a:chOff x="5847699" y="5154525"/>
            <a:chExt cx="367375" cy="975848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 rot="10800000" flipH="1">
              <a:off x="5963636" y="530908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5857884" y="5154525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847699" y="554559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75" name="Прямая соединительная линия 74"/>
          <p:cNvCxnSpPr/>
          <p:nvPr/>
        </p:nvCxnSpPr>
        <p:spPr>
          <a:xfrm>
            <a:off x="4759996" y="3321843"/>
            <a:ext cx="714380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3392489" y="3321843"/>
            <a:ext cx="2071702" cy="813066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10800000" flipH="1">
            <a:off x="3212489" y="3177378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10800000" flipH="1">
            <a:off x="5607067" y="3178967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73"/>
          <p:cNvGrpSpPr/>
          <p:nvPr/>
        </p:nvGrpSpPr>
        <p:grpSpPr>
          <a:xfrm>
            <a:off x="5749943" y="2321711"/>
            <a:ext cx="1714512" cy="1323439"/>
            <a:chOff x="5929322" y="428604"/>
            <a:chExt cx="1714512" cy="1323439"/>
          </a:xfrm>
        </p:grpSpPr>
        <p:sp>
          <p:nvSpPr>
            <p:cNvPr id="56" name="Прямоугольник 55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57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Прямоугольник 58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61" name="Прямая соединительная линия 60"/>
          <p:cNvCxnSpPr/>
          <p:nvPr/>
        </p:nvCxnSpPr>
        <p:spPr>
          <a:xfrm flipV="1">
            <a:off x="3456101" y="2964653"/>
            <a:ext cx="20182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0438" y="2512907"/>
            <a:ext cx="168507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1906459" y="3162485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06928" y="2649148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06928" y="3032880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2143104" y="2941535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2143104" y="3305361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2914988" y="3169120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15457" y="2655783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15457" y="3039515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143104" y="3298725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2807036" y="3460378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123"/>
          <p:cNvGrpSpPr/>
          <p:nvPr/>
        </p:nvGrpSpPr>
        <p:grpSpPr>
          <a:xfrm>
            <a:off x="3057085" y="2384219"/>
            <a:ext cx="5786478" cy="1323439"/>
            <a:chOff x="-32" y="714356"/>
            <a:chExt cx="5786478" cy="1323439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-32" y="714356"/>
              <a:ext cx="930063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grpSp>
          <p:nvGrpSpPr>
            <p:cNvPr id="11" name="Группа 121"/>
            <p:cNvGrpSpPr/>
            <p:nvPr/>
          </p:nvGrpSpPr>
          <p:grpSpPr>
            <a:xfrm>
              <a:off x="928630" y="928670"/>
              <a:ext cx="4857816" cy="1026674"/>
              <a:chOff x="928630" y="928670"/>
              <a:chExt cx="4857816" cy="1026674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928630" y="98683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571572" y="92867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ru-RU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71704" y="986837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3857588" y="941941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smtClean="0">
                    <a:latin typeface="Times New Roman" pitchFamily="18" charset="0"/>
                    <a:cs typeface="Times New Roman" pitchFamily="18" charset="0"/>
                  </a:rPr>
                  <a:t>µ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5214942" y="1370569"/>
                <a:ext cx="45878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ea typeface="Calibri" pitchFamily="34" charset="0"/>
                    <a:cs typeface="Times New Roman" pitchFamily="18" charset="0"/>
                  </a:rPr>
                  <a:t>-</a:t>
                </a:r>
                <a:endParaRPr lang="ru-RU" dirty="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214942" y="928670"/>
                <a:ext cx="5715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lang="en-US" sz="3200" baseline="-25000" dirty="0" err="1" smtClean="0">
                    <a:latin typeface="Times New Roman" pitchFamily="18" charset="0"/>
                    <a:cs typeface="Times New Roman" pitchFamily="18" charset="0"/>
                  </a:rPr>
                  <a:t>e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34" name="Прямая соединительная линия 33"/>
              <p:cNvCxnSpPr/>
              <p:nvPr/>
            </p:nvCxnSpPr>
            <p:spPr>
              <a:xfrm rot="10800000" flipH="1">
                <a:off x="1000101" y="1142984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/>
              <p:cNvSpPr txBox="1"/>
              <p:nvPr/>
            </p:nvSpPr>
            <p:spPr>
              <a:xfrm>
                <a:off x="928662" y="1344027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1285820" y="1248736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единительная линия 36"/>
              <p:cNvCxnSpPr/>
              <p:nvPr/>
            </p:nvCxnSpPr>
            <p:spPr>
              <a:xfrm flipV="1">
                <a:off x="1285820" y="1435372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>
                <a:stCxn id="30" idx="1"/>
              </p:cNvCxnSpPr>
              <p:nvPr/>
            </p:nvCxnSpPr>
            <p:spPr>
              <a:xfrm rot="10800000" flipV="1">
                <a:off x="2285952" y="1248735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 rot="10800000">
                <a:off x="2285952" y="1428736"/>
                <a:ext cx="285752" cy="180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1571572" y="1428736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Прямоугольник 40"/>
              <p:cNvSpPr/>
              <p:nvPr/>
            </p:nvSpPr>
            <p:spPr>
              <a:xfrm>
                <a:off x="2571704" y="1357298"/>
                <a:ext cx="51328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32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µ</a:t>
                </a:r>
                <a:r>
                  <a:rPr lang="ru-RU" sz="3200" baseline="300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9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3143208" y="1643050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V="1">
                <a:off x="3143208" y="1214422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3857588" y="1370569"/>
                <a:ext cx="6429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ru-RU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4500562" y="16695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 flipV="1">
                <a:off x="4500562" y="1227693"/>
                <a:ext cx="714380" cy="428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/>
              <p:cNvCxnSpPr/>
              <p:nvPr/>
            </p:nvCxnSpPr>
            <p:spPr>
              <a:xfrm rot="10800000" flipH="1">
                <a:off x="2677488" y="1142984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rot="10800000" flipH="1">
                <a:off x="5320694" y="1098088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08304"/>
            <a:ext cx="8478571" cy="256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0337" y="1928814"/>
            <a:ext cx="7623663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 l="15489" t="57167" r="82172" b="25333"/>
          <a:stretch>
            <a:fillRect/>
          </a:stretch>
        </p:blipFill>
        <p:spPr bwMode="auto">
          <a:xfrm>
            <a:off x="1322032" y="3262301"/>
            <a:ext cx="198305" cy="448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15489" t="44667" r="82172" b="42833"/>
          <a:stretch>
            <a:fillRect/>
          </a:stretch>
        </p:blipFill>
        <p:spPr bwMode="auto">
          <a:xfrm>
            <a:off x="1322032" y="3582856"/>
            <a:ext cx="198305" cy="320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rot="10800000" flipH="1">
            <a:off x="3177554" y="3571876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3071802" y="305853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071802" y="344227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5" name="Прямая соединительная линия 64"/>
          <p:cNvCxnSpPr>
            <a:stCxn id="63" idx="3"/>
            <a:endCxn id="70" idx="1"/>
          </p:cNvCxnSpPr>
          <p:nvPr/>
        </p:nvCxnSpPr>
        <p:spPr>
          <a:xfrm>
            <a:off x="3428992" y="3350927"/>
            <a:ext cx="71438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>
            <a:stCxn id="64" idx="3"/>
            <a:endCxn id="71" idx="1"/>
          </p:cNvCxnSpPr>
          <p:nvPr/>
        </p:nvCxnSpPr>
        <p:spPr>
          <a:xfrm flipV="1">
            <a:off x="3428992" y="3721388"/>
            <a:ext cx="71438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rot="10800000" flipH="1">
            <a:off x="5677884" y="3643314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572132" y="307181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572132" y="345554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143372" y="307181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sp>
        <p:nvSpPr>
          <p:cNvPr id="71" name="TextBox 70"/>
          <p:cNvSpPr txBox="1"/>
          <p:nvPr/>
        </p:nvSpPr>
        <p:spPr>
          <a:xfrm>
            <a:off x="4143372" y="3429000"/>
            <a:ext cx="785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3200" baseline="30000" dirty="0" smtClean="0"/>
              <a:t> </a:t>
            </a:r>
            <a:endParaRPr lang="ru-RU" sz="3200" dirty="0"/>
          </a:p>
        </p:txBody>
      </p:sp>
      <p:cxnSp>
        <p:nvCxnSpPr>
          <p:cNvPr id="72" name="Прямая соединительная линия 71"/>
          <p:cNvCxnSpPr/>
          <p:nvPr/>
        </p:nvCxnSpPr>
        <p:spPr>
          <a:xfrm>
            <a:off x="4786314" y="335756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4786314" y="3713164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10800000" flipH="1">
            <a:off x="5677884" y="4429132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5572132" y="388925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572132" y="427298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7" name="Прямая соединительная линия 76"/>
          <p:cNvCxnSpPr/>
          <p:nvPr/>
        </p:nvCxnSpPr>
        <p:spPr>
          <a:xfrm rot="10800000" flipH="1">
            <a:off x="5677884" y="2786058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5572132" y="224617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72132" y="262991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0" name="Прямая соединительная линия 79"/>
          <p:cNvCxnSpPr/>
          <p:nvPr/>
        </p:nvCxnSpPr>
        <p:spPr>
          <a:xfrm flipV="1">
            <a:off x="4786314" y="2928934"/>
            <a:ext cx="714380" cy="428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4786314" y="3714752"/>
            <a:ext cx="672748" cy="42862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>
            <a:endCxn id="78" idx="1"/>
          </p:cNvCxnSpPr>
          <p:nvPr/>
        </p:nvCxnSpPr>
        <p:spPr>
          <a:xfrm flipV="1">
            <a:off x="3428992" y="2538567"/>
            <a:ext cx="2143140" cy="8187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>
            <a:endCxn id="76" idx="1"/>
          </p:cNvCxnSpPr>
          <p:nvPr/>
        </p:nvCxnSpPr>
        <p:spPr>
          <a:xfrm>
            <a:off x="3428992" y="3714752"/>
            <a:ext cx="2143140" cy="850621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83"/>
          <p:cNvGrpSpPr/>
          <p:nvPr/>
        </p:nvGrpSpPr>
        <p:grpSpPr>
          <a:xfrm>
            <a:off x="5857884" y="1857364"/>
            <a:ext cx="1714512" cy="1323439"/>
            <a:chOff x="5929322" y="428604"/>
            <a:chExt cx="1714512" cy="1323439"/>
          </a:xfrm>
        </p:grpSpPr>
        <p:sp>
          <p:nvSpPr>
            <p:cNvPr id="85" name="Прямоугольник 84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86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Прямоугольник 87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89"/>
          <p:cNvGrpSpPr/>
          <p:nvPr/>
        </p:nvGrpSpPr>
        <p:grpSpPr>
          <a:xfrm>
            <a:off x="5857884" y="2786058"/>
            <a:ext cx="1714512" cy="1323439"/>
            <a:chOff x="5929322" y="428604"/>
            <a:chExt cx="1714512" cy="1323439"/>
          </a:xfrm>
        </p:grpSpPr>
        <p:sp>
          <p:nvSpPr>
            <p:cNvPr id="91" name="Прямоугольник 90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92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Прямоугольник 93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" name="Прямоугольник 94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95"/>
          <p:cNvGrpSpPr/>
          <p:nvPr/>
        </p:nvGrpSpPr>
        <p:grpSpPr>
          <a:xfrm>
            <a:off x="5857884" y="3677197"/>
            <a:ext cx="1714512" cy="1323439"/>
            <a:chOff x="5929322" y="428604"/>
            <a:chExt cx="1714512" cy="1323439"/>
          </a:xfrm>
        </p:grpSpPr>
        <p:sp>
          <p:nvSpPr>
            <p:cNvPr id="97" name="Прямоугольник 96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98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Прямоугольник 99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" name="Прямоугольник 100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4" name="Прямоугольник 103"/>
          <p:cNvSpPr/>
          <p:nvPr/>
        </p:nvSpPr>
        <p:spPr>
          <a:xfrm>
            <a:off x="1571604" y="2857496"/>
            <a:ext cx="168507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37674" y="2367278"/>
            <a:ext cx="12344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5280205" y="301685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180674" y="250351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0674" y="2887251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5516850" y="2795906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5516850" y="3159732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6288734" y="3023491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89203" y="251015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89203" y="2893886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4"/>
          <p:cNvGrpSpPr/>
          <p:nvPr/>
        </p:nvGrpSpPr>
        <p:grpSpPr>
          <a:xfrm>
            <a:off x="6458145" y="2224402"/>
            <a:ext cx="1613647" cy="1323439"/>
            <a:chOff x="5929322" y="428604"/>
            <a:chExt cx="1714512" cy="1323439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7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Прямоугольник 18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23" name="Прямая соединительная линия 22"/>
          <p:cNvCxnSpPr/>
          <p:nvPr/>
        </p:nvCxnSpPr>
        <p:spPr>
          <a:xfrm>
            <a:off x="5516850" y="3153096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52"/>
          <p:cNvGrpSpPr/>
          <p:nvPr/>
        </p:nvGrpSpPr>
        <p:grpSpPr>
          <a:xfrm>
            <a:off x="6180782" y="3314749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1034393" y="2381466"/>
            <a:ext cx="16530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*+</a:t>
            </a:r>
            <a:endParaRPr lang="ru-RU" dirty="0"/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rot="10800000" flipH="1">
            <a:off x="2828203" y="3031044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728672" y="251770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28672" y="290143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единительная линия 28"/>
          <p:cNvCxnSpPr>
            <a:stCxn id="27" idx="3"/>
          </p:cNvCxnSpPr>
          <p:nvPr/>
        </p:nvCxnSpPr>
        <p:spPr>
          <a:xfrm>
            <a:off x="3064848" y="2810094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3073245" y="3204839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 flipH="1">
            <a:off x="3836732" y="3037679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37201" y="252434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737201" y="290807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34"/>
          <p:cNvGrpSpPr/>
          <p:nvPr/>
        </p:nvGrpSpPr>
        <p:grpSpPr>
          <a:xfrm>
            <a:off x="3930501" y="3310160"/>
            <a:ext cx="2277400" cy="1323439"/>
            <a:chOff x="7652450" y="2248437"/>
            <a:chExt cx="2277400" cy="1323439"/>
          </a:xfrm>
        </p:grpSpPr>
        <p:grpSp>
          <p:nvGrpSpPr>
            <p:cNvPr id="15" name="Группа 73"/>
            <p:cNvGrpSpPr/>
            <p:nvPr/>
          </p:nvGrpSpPr>
          <p:grpSpPr>
            <a:xfrm>
              <a:off x="8215338" y="2248437"/>
              <a:ext cx="1714512" cy="1323439"/>
              <a:chOff x="5929322" y="428604"/>
              <a:chExt cx="1714512" cy="1323439"/>
            </a:xfrm>
          </p:grpSpPr>
          <p:sp>
            <p:nvSpPr>
              <p:cNvPr id="42" name="Прямоугольник 41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43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Прямоугольник 44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37" name="Прямая соединительная линия 36"/>
            <p:cNvCxnSpPr/>
            <p:nvPr/>
          </p:nvCxnSpPr>
          <p:spPr>
            <a:xfrm rot="10800000" flipH="1">
              <a:off x="8043954" y="309083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7938202" y="250764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938202" y="287810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0" name="Прямая соединительная линия 39"/>
            <p:cNvCxnSpPr/>
            <p:nvPr/>
          </p:nvCxnSpPr>
          <p:spPr>
            <a:xfrm rot="10800000" flipV="1">
              <a:off x="7652450" y="2813307"/>
              <a:ext cx="285752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10800000">
              <a:off x="7652450" y="2962817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Группа 158"/>
          <p:cNvGrpSpPr/>
          <p:nvPr/>
        </p:nvGrpSpPr>
        <p:grpSpPr>
          <a:xfrm>
            <a:off x="3064848" y="3193827"/>
            <a:ext cx="874049" cy="939706"/>
            <a:chOff x="6993403" y="940453"/>
            <a:chExt cx="874049" cy="939706"/>
          </a:xfrm>
        </p:grpSpPr>
        <p:cxnSp>
          <p:nvCxnSpPr>
            <p:cNvPr id="48" name="Прямая соединительная линия 10"/>
            <p:cNvCxnSpPr>
              <a:stCxn id="28" idx="3"/>
            </p:cNvCxnSpPr>
            <p:nvPr/>
          </p:nvCxnSpPr>
          <p:spPr>
            <a:xfrm>
              <a:off x="6993403" y="940453"/>
              <a:ext cx="874049" cy="834384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Прямоугольник 48"/>
            <p:cNvSpPr/>
            <p:nvPr/>
          </p:nvSpPr>
          <p:spPr>
            <a:xfrm>
              <a:off x="7073238" y="1295384"/>
              <a:ext cx="38985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84941" y="2415015"/>
            <a:ext cx="12666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981660" y="2429203"/>
            <a:ext cx="16081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*0</a:t>
            </a:r>
            <a:endParaRPr lang="ru-RU" dirty="0"/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rot="10800000" flipH="1">
            <a:off x="3775470" y="3078781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675939" y="256544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75939" y="2949176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единительная линия 28"/>
          <p:cNvCxnSpPr>
            <a:stCxn id="27" idx="3"/>
          </p:cNvCxnSpPr>
          <p:nvPr/>
        </p:nvCxnSpPr>
        <p:spPr>
          <a:xfrm>
            <a:off x="4012115" y="2857831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4020512" y="3252576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 flipH="1">
            <a:off x="4783999" y="308541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684468" y="257207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84468" y="2955811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49"/>
          <p:cNvGrpSpPr/>
          <p:nvPr/>
        </p:nvGrpSpPr>
        <p:grpSpPr>
          <a:xfrm>
            <a:off x="4884941" y="3119547"/>
            <a:ext cx="2277400" cy="1323439"/>
            <a:chOff x="7652450" y="2248437"/>
            <a:chExt cx="2277400" cy="1323439"/>
          </a:xfrm>
        </p:grpSpPr>
        <p:grpSp>
          <p:nvGrpSpPr>
            <p:cNvPr id="5" name="Группа 73"/>
            <p:cNvGrpSpPr/>
            <p:nvPr/>
          </p:nvGrpSpPr>
          <p:grpSpPr>
            <a:xfrm>
              <a:off x="8215338" y="2248437"/>
              <a:ext cx="1714512" cy="1323439"/>
              <a:chOff x="5929322" y="428604"/>
              <a:chExt cx="1714512" cy="1323439"/>
            </a:xfrm>
          </p:grpSpPr>
          <p:sp>
            <p:nvSpPr>
              <p:cNvPr id="62" name="Прямоугольник 61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63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Прямоугольник 64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6" name="Прямоугольник 65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52" name="Прямая соединительная линия 51"/>
            <p:cNvCxnSpPr/>
            <p:nvPr/>
          </p:nvCxnSpPr>
          <p:spPr>
            <a:xfrm rot="10800000" flipH="1">
              <a:off x="8043954" y="309083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7938202" y="250764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938202" y="287810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0" name="Прямая соединительная линия 59"/>
            <p:cNvCxnSpPr/>
            <p:nvPr/>
          </p:nvCxnSpPr>
          <p:spPr>
            <a:xfrm rot="10800000" flipV="1">
              <a:off x="7652450" y="2813307"/>
              <a:ext cx="285752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 rot="10800000">
              <a:off x="7652450" y="2962817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Группа 158"/>
          <p:cNvGrpSpPr/>
          <p:nvPr/>
        </p:nvGrpSpPr>
        <p:grpSpPr>
          <a:xfrm>
            <a:off x="4019069" y="3262423"/>
            <a:ext cx="865872" cy="642942"/>
            <a:chOff x="6993184" y="1237217"/>
            <a:chExt cx="865872" cy="642942"/>
          </a:xfrm>
        </p:grpSpPr>
        <p:cxnSp>
          <p:nvCxnSpPr>
            <p:cNvPr id="68" name="Прямая соединительная линия 10"/>
            <p:cNvCxnSpPr/>
            <p:nvPr/>
          </p:nvCxnSpPr>
          <p:spPr>
            <a:xfrm>
              <a:off x="6993184" y="1237217"/>
              <a:ext cx="865872" cy="558233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Прямоугольник 68"/>
            <p:cNvSpPr/>
            <p:nvPr/>
          </p:nvSpPr>
          <p:spPr>
            <a:xfrm>
              <a:off x="7073238" y="1295384"/>
              <a:ext cx="38985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36033" y="2520001"/>
            <a:ext cx="131157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3778564" y="285749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679033" y="265624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033" y="303997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4015209" y="2948629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4015209" y="3312455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4787093" y="285749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87562" y="266287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87562" y="304660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015209" y="3305819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4679141" y="3467472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4948381" y="2500306"/>
            <a:ext cx="12666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5042655" y="2714620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32282" y="2458411"/>
            <a:ext cx="131157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2474813" y="279590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375282" y="259465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75282" y="297838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2711458" y="2887039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2711458" y="3250865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3483342" y="279590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83811" y="260128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83811" y="298501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711458" y="3244229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3375390" y="3405882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3644630" y="2438716"/>
            <a:ext cx="12666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grpSp>
        <p:nvGrpSpPr>
          <p:cNvPr id="10" name="Группа 19"/>
          <p:cNvGrpSpPr/>
          <p:nvPr/>
        </p:nvGrpSpPr>
        <p:grpSpPr>
          <a:xfrm>
            <a:off x="4697009" y="3367410"/>
            <a:ext cx="3214710" cy="1013403"/>
            <a:chOff x="1643042" y="2207919"/>
            <a:chExt cx="3214710" cy="1013403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643042" y="2207919"/>
              <a:ext cx="57150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µ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>
              <a:off x="2214546" y="2493671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928926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2214546" y="2493443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928926" y="222119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571868" y="2520213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10800000" flipH="1">
              <a:off x="3034678" y="277942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3571868" y="2506714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4286248" y="2221190"/>
              <a:ext cx="52129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286248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6" name="Прямая соединительная линия 35"/>
          <p:cNvCxnSpPr/>
          <p:nvPr/>
        </p:nvCxnSpPr>
        <p:spPr>
          <a:xfrm>
            <a:off x="3756771" y="2714620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0505" y="2510154"/>
            <a:ext cx="126669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2573036" y="2847649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473505" y="2646395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73505" y="303012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2809681" y="2938782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2809681" y="3302608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3581565" y="2847649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482034" y="2653030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82034" y="303676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809681" y="3295972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3473613" y="3457625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4795232" y="3419153"/>
            <a:ext cx="5715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741561" y="2520001"/>
            <a:ext cx="115288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10800000" flipH="1">
            <a:off x="4984092" y="2837801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84561" y="265624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84561" y="303997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stCxn id="35" idx="3"/>
          </p:cNvCxnSpPr>
          <p:nvPr/>
        </p:nvCxnSpPr>
        <p:spPr>
          <a:xfrm>
            <a:off x="5220737" y="2948629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37" idx="3"/>
          </p:cNvCxnSpPr>
          <p:nvPr/>
        </p:nvCxnSpPr>
        <p:spPr>
          <a:xfrm flipV="1">
            <a:off x="5220737" y="3312455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 flipH="1">
            <a:off x="5992621" y="2844436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93090" y="266287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893090" y="304660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Группа 14"/>
          <p:cNvGrpSpPr/>
          <p:nvPr/>
        </p:nvGrpSpPr>
        <p:grpSpPr>
          <a:xfrm>
            <a:off x="6162032" y="2377125"/>
            <a:ext cx="1613647" cy="1323439"/>
            <a:chOff x="5929322" y="428604"/>
            <a:chExt cx="1714512" cy="132343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49" name="Прямая соединительная линия 48"/>
          <p:cNvCxnSpPr/>
          <p:nvPr/>
        </p:nvCxnSpPr>
        <p:spPr>
          <a:xfrm>
            <a:off x="5220737" y="3305819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49"/>
          <p:cNvGrpSpPr/>
          <p:nvPr/>
        </p:nvGrpSpPr>
        <p:grpSpPr>
          <a:xfrm>
            <a:off x="5884669" y="3467472"/>
            <a:ext cx="1928826" cy="1013403"/>
            <a:chOff x="1357290" y="2000240"/>
            <a:chExt cx="1928826" cy="1013403"/>
          </a:xfrm>
        </p:grpSpPr>
        <p:sp>
          <p:nvSpPr>
            <p:cNvPr id="51" name="TextBox 50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60" name="Прямая соединительная линия 59"/>
          <p:cNvCxnSpPr/>
          <p:nvPr/>
        </p:nvCxnSpPr>
        <p:spPr>
          <a:xfrm rot="10800000" flipH="1">
            <a:off x="7358332" y="4052247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619" r="1270"/>
          <a:stretch>
            <a:fillRect/>
          </a:stretch>
        </p:blipFill>
        <p:spPr bwMode="auto">
          <a:xfrm>
            <a:off x="0" y="1241187"/>
            <a:ext cx="9144001" cy="437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03604" y="2274892"/>
            <a:ext cx="126464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3901667" y="2612387"/>
            <a:ext cx="16334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805698" y="2411133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5698" y="2794865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4129843" y="2703520"/>
            <a:ext cx="6482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4129843" y="3067346"/>
            <a:ext cx="6468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4874104" y="2612387"/>
            <a:ext cx="16334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778135" y="2417768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78135" y="2801500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129843" y="3060710"/>
            <a:ext cx="648291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4770015" y="3222363"/>
            <a:ext cx="1859798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5029620" y="2255197"/>
            <a:ext cx="12213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grpSp>
        <p:nvGrpSpPr>
          <p:cNvPr id="10" name="Группа 19"/>
          <p:cNvGrpSpPr/>
          <p:nvPr/>
        </p:nvGrpSpPr>
        <p:grpSpPr>
          <a:xfrm>
            <a:off x="6044337" y="3183891"/>
            <a:ext cx="3099663" cy="1013403"/>
            <a:chOff x="1643042" y="2207919"/>
            <a:chExt cx="3214710" cy="1013403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643042" y="2207919"/>
              <a:ext cx="62161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µ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>
              <a:off x="2214546" y="2493671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928926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2214546" y="2493443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928926" y="222119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571868" y="2520213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10800000" flipH="1">
              <a:off x="3034678" y="277942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3571868" y="2506714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4286248" y="2221190"/>
              <a:ext cx="52129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286248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6" name="Прямая соединительная линия 35"/>
          <p:cNvCxnSpPr/>
          <p:nvPr/>
        </p:nvCxnSpPr>
        <p:spPr>
          <a:xfrm>
            <a:off x="5137747" y="2531101"/>
            <a:ext cx="6482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0" y="2279232"/>
            <a:ext cx="159386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*+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10800000" flipH="1">
            <a:off x="1554644" y="2616727"/>
            <a:ext cx="16334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458675" y="2415473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66772" y="2799205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stCxn id="35" idx="3"/>
          </p:cNvCxnSpPr>
          <p:nvPr/>
        </p:nvCxnSpPr>
        <p:spPr>
          <a:xfrm>
            <a:off x="1782820" y="2707860"/>
            <a:ext cx="6482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V="1">
            <a:off x="1790917" y="3071686"/>
            <a:ext cx="6468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 flipH="1">
            <a:off x="2527080" y="2616727"/>
            <a:ext cx="16334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431111" y="2422108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431111" y="2805840"/>
            <a:ext cx="324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43"/>
          <p:cNvGrpSpPr/>
          <p:nvPr/>
        </p:nvGrpSpPr>
        <p:grpSpPr>
          <a:xfrm>
            <a:off x="2625801" y="3279364"/>
            <a:ext cx="2195897" cy="1323439"/>
            <a:chOff x="7652450" y="2248437"/>
            <a:chExt cx="2277400" cy="1323439"/>
          </a:xfrm>
        </p:grpSpPr>
        <p:grpSp>
          <p:nvGrpSpPr>
            <p:cNvPr id="15" name="Группа 73"/>
            <p:cNvGrpSpPr/>
            <p:nvPr/>
          </p:nvGrpSpPr>
          <p:grpSpPr>
            <a:xfrm>
              <a:off x="8215338" y="2248437"/>
              <a:ext cx="1714512" cy="1323439"/>
              <a:chOff x="5929322" y="428604"/>
              <a:chExt cx="1714512" cy="1323439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5929322" y="428604"/>
                <a:ext cx="1043876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cxnSp>
            <p:nvCxnSpPr>
              <p:cNvPr id="52" name="Прямая соединительная линия 10"/>
              <p:cNvCxnSpPr/>
              <p:nvPr/>
            </p:nvCxnSpPr>
            <p:spPr>
              <a:xfrm>
                <a:off x="6929454" y="1214422"/>
                <a:ext cx="714380" cy="428628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10"/>
              <p:cNvCxnSpPr/>
              <p:nvPr/>
            </p:nvCxnSpPr>
            <p:spPr>
              <a:xfrm flipV="1">
                <a:off x="6929454" y="785794"/>
                <a:ext cx="714380" cy="428400"/>
              </a:xfrm>
              <a:prstGeom prst="curvedConnector3">
                <a:avLst>
                  <a:gd name="adj1" fmla="val 50000"/>
                </a:avLst>
              </a:prstGeom>
              <a:ln cap="rnd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Прямоугольник 56"/>
              <p:cNvSpPr/>
              <p:nvPr/>
            </p:nvSpPr>
            <p:spPr>
              <a:xfrm>
                <a:off x="6929454" y="571480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6920838" y="1142984"/>
                <a:ext cx="3658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2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γ</a:t>
                </a:r>
                <a:endParaRPr lang="ru-RU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46" name="Прямая соединительная линия 45"/>
            <p:cNvCxnSpPr/>
            <p:nvPr/>
          </p:nvCxnSpPr>
          <p:spPr>
            <a:xfrm rot="10800000" flipH="1">
              <a:off x="8043954" y="309083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7938202" y="2507647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938202" y="2878108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9" name="Прямая соединительная линия 48"/>
            <p:cNvCxnSpPr/>
            <p:nvPr/>
          </p:nvCxnSpPr>
          <p:spPr>
            <a:xfrm rot="10800000" flipV="1">
              <a:off x="7652450" y="2850862"/>
              <a:ext cx="285752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rot="10800000">
              <a:off x="7652450" y="3000372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па 158"/>
          <p:cNvGrpSpPr/>
          <p:nvPr/>
        </p:nvGrpSpPr>
        <p:grpSpPr>
          <a:xfrm>
            <a:off x="1790917" y="3068721"/>
            <a:ext cx="826579" cy="962580"/>
            <a:chOff x="6993184" y="917581"/>
            <a:chExt cx="857258" cy="962580"/>
          </a:xfrm>
        </p:grpSpPr>
        <p:cxnSp>
          <p:nvCxnSpPr>
            <p:cNvPr id="61" name="Прямая соединительная линия 10"/>
            <p:cNvCxnSpPr/>
            <p:nvPr/>
          </p:nvCxnSpPr>
          <p:spPr>
            <a:xfrm rot="16200000" flipH="1">
              <a:off x="6940523" y="970242"/>
              <a:ext cx="962580" cy="85725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рямоугольник 61"/>
            <p:cNvSpPr/>
            <p:nvPr/>
          </p:nvSpPr>
          <p:spPr>
            <a:xfrm>
              <a:off x="7073238" y="1295384"/>
              <a:ext cx="38985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0330" y="2052901"/>
            <a:ext cx="11664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3690797" y="2390396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599143" y="2189142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9143" y="2572874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3908713" y="2481529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3908713" y="2845355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4619507" y="2390396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527854" y="2195777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27854" y="2579509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3908713" y="2838719"/>
            <a:ext cx="619141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4520099" y="3000372"/>
            <a:ext cx="1776173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5737121" y="2961900"/>
            <a:ext cx="5262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766841" y="2062748"/>
            <a:ext cx="106163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10800000" flipH="1">
            <a:off x="5911034" y="2380548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819380" y="2198989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19380" y="2582721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stCxn id="35" idx="3"/>
          </p:cNvCxnSpPr>
          <p:nvPr/>
        </p:nvCxnSpPr>
        <p:spPr>
          <a:xfrm>
            <a:off x="6128950" y="2491376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37" idx="3"/>
          </p:cNvCxnSpPr>
          <p:nvPr/>
        </p:nvCxnSpPr>
        <p:spPr>
          <a:xfrm flipV="1">
            <a:off x="6128950" y="2855202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 flipH="1">
            <a:off x="6839745" y="2387183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748091" y="2205624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48091" y="2589356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Группа 14"/>
          <p:cNvGrpSpPr/>
          <p:nvPr/>
        </p:nvGrpSpPr>
        <p:grpSpPr>
          <a:xfrm>
            <a:off x="6995748" y="1919872"/>
            <a:ext cx="1485938" cy="1323439"/>
            <a:chOff x="5929322" y="428604"/>
            <a:chExt cx="1714512" cy="132343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49" name="Прямая соединительная линия 48"/>
          <p:cNvCxnSpPr/>
          <p:nvPr/>
        </p:nvCxnSpPr>
        <p:spPr>
          <a:xfrm>
            <a:off x="6128950" y="2848566"/>
            <a:ext cx="619141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49"/>
          <p:cNvGrpSpPr/>
          <p:nvPr/>
        </p:nvGrpSpPr>
        <p:grpSpPr>
          <a:xfrm>
            <a:off x="6740337" y="3010219"/>
            <a:ext cx="1776173" cy="1013403"/>
            <a:chOff x="1357290" y="2000240"/>
            <a:chExt cx="1928826" cy="1013403"/>
          </a:xfrm>
        </p:grpSpPr>
        <p:sp>
          <p:nvSpPr>
            <p:cNvPr id="51" name="TextBox 50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2714612" y="2000240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60" name="Прямая соединительная линия 59"/>
          <p:cNvCxnSpPr/>
          <p:nvPr/>
        </p:nvCxnSpPr>
        <p:spPr>
          <a:xfrm rot="10800000" flipH="1">
            <a:off x="8097369" y="3594994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-71470" y="2071678"/>
            <a:ext cx="16530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*+</a:t>
            </a:r>
            <a:endParaRPr lang="ru-RU" dirty="0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rot="10800000" flipH="1">
            <a:off x="1478800" y="2757433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387146" y="2179294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387146" y="2563026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3" name="Прямая соединительная линия 62"/>
          <p:cNvCxnSpPr>
            <a:stCxn id="61" idx="3"/>
          </p:cNvCxnSpPr>
          <p:nvPr/>
        </p:nvCxnSpPr>
        <p:spPr>
          <a:xfrm>
            <a:off x="1696716" y="2471681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>
            <a:stCxn id="62" idx="3"/>
          </p:cNvCxnSpPr>
          <p:nvPr/>
        </p:nvCxnSpPr>
        <p:spPr>
          <a:xfrm flipV="1">
            <a:off x="1696716" y="2835507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10800000" flipH="1">
            <a:off x="2407511" y="2757433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2315857" y="2185929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315857" y="2569661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Группа 68"/>
          <p:cNvGrpSpPr/>
          <p:nvPr/>
        </p:nvGrpSpPr>
        <p:grpSpPr>
          <a:xfrm>
            <a:off x="1696716" y="2855414"/>
            <a:ext cx="7518754" cy="2082714"/>
            <a:chOff x="-735402" y="-902175"/>
            <a:chExt cx="8164954" cy="2082714"/>
          </a:xfrm>
        </p:grpSpPr>
        <p:grpSp>
          <p:nvGrpSpPr>
            <p:cNvPr id="16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17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80" name="Прямоугольник 79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81" name="Прямая соединительная линия 80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2" name="TextBox 81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83" name="TextBox 82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84" name="Прямая соединительная линия 83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Прямая соединительная линия 84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Прямая соединительная линия 85"/>
                <p:cNvCxnSpPr>
                  <a:stCxn id="90" idx="1"/>
                </p:cNvCxnSpPr>
                <p:nvPr/>
              </p:nvCxnSpPr>
              <p:spPr>
                <a:xfrm rot="10800000" flipV="1">
                  <a:off x="2285985" y="408698"/>
                  <a:ext cx="285751" cy="149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Прямая соединительная линия 86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8" name="TextBox 87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89" name="Прямая соединительная линия 88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89"/>
                <p:cNvSpPr txBox="1"/>
                <p:nvPr/>
              </p:nvSpPr>
              <p:spPr>
                <a:xfrm>
                  <a:off x="2571736" y="116310"/>
                  <a:ext cx="654679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91" name="Прямоугольник 90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92" name="Прямая соединительная линия 91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3" name="TextBox 92"/>
                <p:cNvSpPr txBox="1"/>
                <p:nvPr/>
              </p:nvSpPr>
              <p:spPr>
                <a:xfrm>
                  <a:off x="3857620" y="71414"/>
                  <a:ext cx="610039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94" name="Прямая соединительная линия 93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5" name="TextBox 94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96" name="Прямая соединительная линия 95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Прямая соединительная линия 96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Прямая соединительная линия 97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9" name="Прямоугольник 98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100" name="TextBox 99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18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74" name="TextBox 73"/>
                <p:cNvSpPr txBox="1"/>
                <p:nvPr/>
              </p:nvSpPr>
              <p:spPr>
                <a:xfrm>
                  <a:off x="3143240" y="200024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75" name="Прямая соединительная линия 74"/>
                <p:cNvCxnSpPr/>
                <p:nvPr/>
              </p:nvCxnSpPr>
              <p:spPr>
                <a:xfrm>
                  <a:off x="3786182" y="22859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Прямая соединительная линия 75"/>
                <p:cNvCxnSpPr/>
                <p:nvPr/>
              </p:nvCxnSpPr>
              <p:spPr>
                <a:xfrm>
                  <a:off x="3786182" y="2285992"/>
                  <a:ext cx="714380" cy="42862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TextBox 76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79" name="Прямая соединительная линия 78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71" name="Прямая соединительная линия 70"/>
            <p:cNvCxnSpPr>
              <a:stCxn id="62" idx="3"/>
            </p:cNvCxnSpPr>
            <p:nvPr/>
          </p:nvCxnSpPr>
          <p:spPr>
            <a:xfrm>
              <a:off x="-735402" y="-902175"/>
              <a:ext cx="735402" cy="1259341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26"/>
          <p:cNvGrpSpPr/>
          <p:nvPr/>
        </p:nvGrpSpPr>
        <p:grpSpPr>
          <a:xfrm>
            <a:off x="4869579" y="3273647"/>
            <a:ext cx="1776173" cy="1013403"/>
            <a:chOff x="4869579" y="3273647"/>
            <a:chExt cx="1776173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4869579" y="3273647"/>
              <a:ext cx="7236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5461637" y="3559399"/>
              <a:ext cx="65784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5461637" y="3559399"/>
              <a:ext cx="657842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6119479" y="3702275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127"/>
          <p:cNvGrpSpPr/>
          <p:nvPr/>
        </p:nvGrpSpPr>
        <p:grpSpPr>
          <a:xfrm>
            <a:off x="7345228" y="2193147"/>
            <a:ext cx="1485938" cy="1323439"/>
            <a:chOff x="7345228" y="2193147"/>
            <a:chExt cx="1485938" cy="132343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7345228" y="2193147"/>
              <a:ext cx="90470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5" name="Прямая соединительная линия 10"/>
            <p:cNvCxnSpPr/>
            <p:nvPr/>
          </p:nvCxnSpPr>
          <p:spPr>
            <a:xfrm>
              <a:off x="8212025" y="2978965"/>
              <a:ext cx="619141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10"/>
            <p:cNvCxnSpPr/>
            <p:nvPr/>
          </p:nvCxnSpPr>
          <p:spPr>
            <a:xfrm flipV="1">
              <a:off x="8212025" y="2550337"/>
              <a:ext cx="619141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/>
            <p:nvPr/>
          </p:nvSpPr>
          <p:spPr>
            <a:xfrm>
              <a:off x="8212025" y="2336023"/>
              <a:ext cx="31703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8204558" y="2907527"/>
              <a:ext cx="31703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128"/>
          <p:cNvGrpSpPr/>
          <p:nvPr/>
        </p:nvGrpSpPr>
        <p:grpSpPr>
          <a:xfrm>
            <a:off x="7089817" y="3283494"/>
            <a:ext cx="1776173" cy="1013403"/>
            <a:chOff x="7089817" y="3283494"/>
            <a:chExt cx="1776173" cy="1013403"/>
          </a:xfrm>
        </p:grpSpPr>
        <p:sp>
          <p:nvSpPr>
            <p:cNvPr id="51" name="TextBox 50"/>
            <p:cNvSpPr txBox="1"/>
            <p:nvPr/>
          </p:nvSpPr>
          <p:spPr>
            <a:xfrm>
              <a:off x="7089817" y="3283494"/>
              <a:ext cx="7236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7681875" y="3569246"/>
              <a:ext cx="65784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7681875" y="3569246"/>
              <a:ext cx="657842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8339717" y="3283494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339717" y="3712122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25"/>
          <p:cNvGrpSpPr/>
          <p:nvPr/>
        </p:nvGrpSpPr>
        <p:grpSpPr>
          <a:xfrm>
            <a:off x="278010" y="2326176"/>
            <a:ext cx="8324842" cy="1543681"/>
            <a:chOff x="278010" y="2326176"/>
            <a:chExt cx="8324842" cy="1543681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2849810" y="2326176"/>
              <a:ext cx="1166443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sz="80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dirty="0"/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 rot="10800000" flipH="1">
              <a:off x="4040277" y="2663671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3948623" y="2462417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948623" y="2846149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" name="Прямая соединительная линия 7"/>
            <p:cNvCxnSpPr>
              <a:stCxn id="6" idx="3"/>
            </p:cNvCxnSpPr>
            <p:nvPr/>
          </p:nvCxnSpPr>
          <p:spPr>
            <a:xfrm>
              <a:off x="4258193" y="2754804"/>
              <a:ext cx="6191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>
              <a:stCxn id="7" idx="3"/>
            </p:cNvCxnSpPr>
            <p:nvPr/>
          </p:nvCxnSpPr>
          <p:spPr>
            <a:xfrm flipV="1">
              <a:off x="4258193" y="3118630"/>
              <a:ext cx="6177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0800000" flipH="1">
              <a:off x="4968987" y="2663671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4877334" y="2469052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877334" y="2852784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>
              <a:off x="4258193" y="3111994"/>
              <a:ext cx="619141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6086601" y="3235175"/>
              <a:ext cx="52627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5116321" y="2336023"/>
              <a:ext cx="1061637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en-US" sz="80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dirty="0"/>
            </a:p>
          </p:txBody>
        </p:sp>
        <p:cxnSp>
          <p:nvCxnSpPr>
            <p:cNvPr id="34" name="Прямая соединительная линия 33"/>
            <p:cNvCxnSpPr/>
            <p:nvPr/>
          </p:nvCxnSpPr>
          <p:spPr>
            <a:xfrm rot="10800000" flipH="1">
              <a:off x="6260514" y="2653823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6168860" y="2472264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168860" y="2855996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8" name="Прямая соединительная линия 37"/>
            <p:cNvCxnSpPr>
              <a:stCxn id="35" idx="3"/>
            </p:cNvCxnSpPr>
            <p:nvPr/>
          </p:nvCxnSpPr>
          <p:spPr>
            <a:xfrm>
              <a:off x="6478430" y="2764651"/>
              <a:ext cx="6191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>
              <a:stCxn id="37" idx="3"/>
            </p:cNvCxnSpPr>
            <p:nvPr/>
          </p:nvCxnSpPr>
          <p:spPr>
            <a:xfrm flipV="1">
              <a:off x="6478430" y="3128477"/>
              <a:ext cx="6177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rot="10800000" flipH="1">
              <a:off x="7189225" y="2660458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7097571" y="2478899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097571" y="2862631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9" name="Прямая соединительная линия 48"/>
            <p:cNvCxnSpPr/>
            <p:nvPr/>
          </p:nvCxnSpPr>
          <p:spPr>
            <a:xfrm>
              <a:off x="6478430" y="3121841"/>
              <a:ext cx="619141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 rot="10800000" flipH="1">
              <a:off x="8446849" y="3868269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Прямоугольник 42"/>
            <p:cNvSpPr/>
            <p:nvPr/>
          </p:nvSpPr>
          <p:spPr>
            <a:xfrm>
              <a:off x="278010" y="2344953"/>
              <a:ext cx="1608133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sz="80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*0</a:t>
              </a:r>
              <a:endParaRPr lang="ru-RU" dirty="0"/>
            </a:p>
          </p:txBody>
        </p:sp>
        <p:cxnSp>
          <p:nvCxnSpPr>
            <p:cNvPr id="50" name="Прямая соединительная линия 49"/>
            <p:cNvCxnSpPr/>
            <p:nvPr/>
          </p:nvCxnSpPr>
          <p:spPr>
            <a:xfrm rot="10800000" flipH="1">
              <a:off x="1828280" y="3030708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1736626" y="2452569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736626" y="2836301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3" name="Прямая соединительная линия 62"/>
            <p:cNvCxnSpPr>
              <a:stCxn id="61" idx="3"/>
            </p:cNvCxnSpPr>
            <p:nvPr/>
          </p:nvCxnSpPr>
          <p:spPr>
            <a:xfrm>
              <a:off x="2046196" y="2744956"/>
              <a:ext cx="6191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/>
            <p:cNvCxnSpPr/>
            <p:nvPr/>
          </p:nvCxnSpPr>
          <p:spPr>
            <a:xfrm flipV="1">
              <a:off x="2046196" y="3130771"/>
              <a:ext cx="6177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/>
            <p:cNvCxnSpPr/>
            <p:nvPr/>
          </p:nvCxnSpPr>
          <p:spPr>
            <a:xfrm rot="10800000" flipH="1">
              <a:off x="2756991" y="3030708"/>
              <a:ext cx="15600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2665337" y="2459204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665337" y="2842936"/>
              <a:ext cx="30957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Группа 129"/>
          <p:cNvGrpSpPr/>
          <p:nvPr/>
        </p:nvGrpSpPr>
        <p:grpSpPr>
          <a:xfrm>
            <a:off x="3411203" y="3341414"/>
            <a:ext cx="1653153" cy="1323439"/>
            <a:chOff x="3411203" y="3341414"/>
            <a:chExt cx="1653153" cy="1323439"/>
          </a:xfrm>
        </p:grpSpPr>
        <p:sp>
          <p:nvSpPr>
            <p:cNvPr id="111" name="Прямоугольник 110"/>
            <p:cNvSpPr/>
            <p:nvPr/>
          </p:nvSpPr>
          <p:spPr>
            <a:xfrm>
              <a:off x="3411203" y="3341414"/>
              <a:ext cx="1006518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112" name="Прямая соединительная линия 10"/>
            <p:cNvCxnSpPr/>
            <p:nvPr/>
          </p:nvCxnSpPr>
          <p:spPr>
            <a:xfrm>
              <a:off x="4375542" y="4127232"/>
              <a:ext cx="688814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Прямая соединительная линия 10"/>
            <p:cNvCxnSpPr/>
            <p:nvPr/>
          </p:nvCxnSpPr>
          <p:spPr>
            <a:xfrm flipV="1">
              <a:off x="4375542" y="3698604"/>
              <a:ext cx="688814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Прямоугольник 113"/>
            <p:cNvSpPr/>
            <p:nvPr/>
          </p:nvSpPr>
          <p:spPr>
            <a:xfrm>
              <a:off x="4375542" y="3484290"/>
              <a:ext cx="35271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" name="Прямоугольник 114"/>
            <p:cNvSpPr/>
            <p:nvPr/>
          </p:nvSpPr>
          <p:spPr>
            <a:xfrm>
              <a:off x="4367235" y="4055794"/>
              <a:ext cx="35271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Группа 130"/>
          <p:cNvGrpSpPr/>
          <p:nvPr/>
        </p:nvGrpSpPr>
        <p:grpSpPr>
          <a:xfrm>
            <a:off x="2868459" y="3600624"/>
            <a:ext cx="619933" cy="955236"/>
            <a:chOff x="2868459" y="3600624"/>
            <a:chExt cx="619933" cy="955236"/>
          </a:xfrm>
        </p:grpSpPr>
        <p:cxnSp>
          <p:nvCxnSpPr>
            <p:cNvPr id="106" name="Прямая соединительная линия 105"/>
            <p:cNvCxnSpPr/>
            <p:nvPr/>
          </p:nvCxnSpPr>
          <p:spPr>
            <a:xfrm rot="10800000" flipH="1">
              <a:off x="3245952" y="4183810"/>
              <a:ext cx="17355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Box 106"/>
            <p:cNvSpPr txBox="1"/>
            <p:nvPr/>
          </p:nvSpPr>
          <p:spPr>
            <a:xfrm>
              <a:off x="3143985" y="3600624"/>
              <a:ext cx="34440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143985" y="3971085"/>
              <a:ext cx="34440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9" name="Прямая соединительная линия 108"/>
            <p:cNvCxnSpPr/>
            <p:nvPr/>
          </p:nvCxnSpPr>
          <p:spPr>
            <a:xfrm rot="10800000" flipV="1">
              <a:off x="2868459" y="3943839"/>
              <a:ext cx="275526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Прямая соединительная линия 109"/>
            <p:cNvCxnSpPr/>
            <p:nvPr/>
          </p:nvCxnSpPr>
          <p:spPr>
            <a:xfrm rot="10800000">
              <a:off x="2868459" y="4093349"/>
              <a:ext cx="275526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31"/>
          <p:cNvGrpSpPr/>
          <p:nvPr/>
        </p:nvGrpSpPr>
        <p:grpSpPr>
          <a:xfrm>
            <a:off x="2033575" y="3130772"/>
            <a:ext cx="826579" cy="962580"/>
            <a:chOff x="2033575" y="3130772"/>
            <a:chExt cx="826579" cy="962580"/>
          </a:xfrm>
        </p:grpSpPr>
        <p:cxnSp>
          <p:nvCxnSpPr>
            <p:cNvPr id="117" name="Прямая соединительная линия 10"/>
            <p:cNvCxnSpPr/>
            <p:nvPr/>
          </p:nvCxnSpPr>
          <p:spPr>
            <a:xfrm rot="16200000" flipH="1">
              <a:off x="1965575" y="3198772"/>
              <a:ext cx="962580" cy="826579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Прямоугольник 117"/>
            <p:cNvSpPr/>
            <p:nvPr/>
          </p:nvSpPr>
          <p:spPr>
            <a:xfrm>
              <a:off x="2110764" y="3508574"/>
              <a:ext cx="37589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26"/>
          <p:cNvGrpSpPr/>
          <p:nvPr/>
        </p:nvGrpSpPr>
        <p:grpSpPr>
          <a:xfrm>
            <a:off x="4869579" y="3457625"/>
            <a:ext cx="1776173" cy="1013403"/>
            <a:chOff x="4869579" y="3273647"/>
            <a:chExt cx="1776173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4869579" y="3273647"/>
              <a:ext cx="7236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5461637" y="3559399"/>
              <a:ext cx="65784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5461637" y="3559399"/>
              <a:ext cx="657842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6119479" y="3702275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127"/>
          <p:cNvGrpSpPr/>
          <p:nvPr/>
        </p:nvGrpSpPr>
        <p:grpSpPr>
          <a:xfrm>
            <a:off x="7345228" y="2377125"/>
            <a:ext cx="1485938" cy="1323439"/>
            <a:chOff x="7345228" y="2193147"/>
            <a:chExt cx="1485938" cy="132343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7345228" y="2193147"/>
              <a:ext cx="90470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5" name="Прямая соединительная линия 10"/>
            <p:cNvCxnSpPr/>
            <p:nvPr/>
          </p:nvCxnSpPr>
          <p:spPr>
            <a:xfrm>
              <a:off x="8212025" y="2978965"/>
              <a:ext cx="619141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10"/>
            <p:cNvCxnSpPr/>
            <p:nvPr/>
          </p:nvCxnSpPr>
          <p:spPr>
            <a:xfrm flipV="1">
              <a:off x="8212025" y="2550337"/>
              <a:ext cx="619141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/>
            <p:nvPr/>
          </p:nvSpPr>
          <p:spPr>
            <a:xfrm>
              <a:off x="8212025" y="2336023"/>
              <a:ext cx="31703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8204558" y="2907527"/>
              <a:ext cx="31703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128"/>
          <p:cNvGrpSpPr/>
          <p:nvPr/>
        </p:nvGrpSpPr>
        <p:grpSpPr>
          <a:xfrm>
            <a:off x="7089817" y="3467472"/>
            <a:ext cx="1776173" cy="1013403"/>
            <a:chOff x="7089817" y="3283494"/>
            <a:chExt cx="1776173" cy="1013403"/>
          </a:xfrm>
        </p:grpSpPr>
        <p:sp>
          <p:nvSpPr>
            <p:cNvPr id="51" name="TextBox 50"/>
            <p:cNvSpPr txBox="1"/>
            <p:nvPr/>
          </p:nvSpPr>
          <p:spPr>
            <a:xfrm>
              <a:off x="7089817" y="3283494"/>
              <a:ext cx="7236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2" name="Прямая соединительная линия 51"/>
            <p:cNvCxnSpPr/>
            <p:nvPr/>
          </p:nvCxnSpPr>
          <p:spPr>
            <a:xfrm>
              <a:off x="7681875" y="3569246"/>
              <a:ext cx="65784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7681875" y="3569246"/>
              <a:ext cx="657842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8339717" y="3283494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339717" y="3712122"/>
              <a:ext cx="52627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2849810" y="2510154"/>
            <a:ext cx="11664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4040277" y="2847649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48623" y="2646395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8623" y="3030127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4258193" y="2938782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4258193" y="3302608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4968987" y="2847649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877334" y="2653030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77334" y="3036762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258193" y="3295972"/>
            <a:ext cx="619141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6086601" y="3419153"/>
            <a:ext cx="5262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116321" y="2520001"/>
            <a:ext cx="106163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rot="10800000" flipH="1">
            <a:off x="6260514" y="2837801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168860" y="2656242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168860" y="3039974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stCxn id="35" idx="3"/>
          </p:cNvCxnSpPr>
          <p:nvPr/>
        </p:nvCxnSpPr>
        <p:spPr>
          <a:xfrm>
            <a:off x="6478430" y="2948629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37" idx="3"/>
          </p:cNvCxnSpPr>
          <p:nvPr/>
        </p:nvCxnSpPr>
        <p:spPr>
          <a:xfrm flipV="1">
            <a:off x="6478430" y="3312455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 flipH="1">
            <a:off x="7189225" y="2844436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97571" y="2662877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97571" y="3046609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6478430" y="3305819"/>
            <a:ext cx="619141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rot="10800000" flipH="1">
            <a:off x="8446849" y="4052247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278010" y="2528931"/>
            <a:ext cx="16081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*0</a:t>
            </a:r>
            <a:endParaRPr lang="ru-RU" dirty="0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rot="10800000" flipH="1">
            <a:off x="1828280" y="3214686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736626" y="2636547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736626" y="3020279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3" name="Прямая соединительная линия 62"/>
          <p:cNvCxnSpPr>
            <a:stCxn id="61" idx="3"/>
          </p:cNvCxnSpPr>
          <p:nvPr/>
        </p:nvCxnSpPr>
        <p:spPr>
          <a:xfrm>
            <a:off x="2046196" y="2928934"/>
            <a:ext cx="6191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 flipV="1">
            <a:off x="2046196" y="3314749"/>
            <a:ext cx="6177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10800000" flipH="1">
            <a:off x="2756991" y="3214686"/>
            <a:ext cx="156003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2665337" y="2643182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65337" y="3026914"/>
            <a:ext cx="30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Группа 67"/>
          <p:cNvGrpSpPr/>
          <p:nvPr/>
        </p:nvGrpSpPr>
        <p:grpSpPr>
          <a:xfrm>
            <a:off x="2063054" y="3242517"/>
            <a:ext cx="722996" cy="584775"/>
            <a:chOff x="7073238" y="1295384"/>
            <a:chExt cx="722996" cy="584775"/>
          </a:xfrm>
        </p:grpSpPr>
        <p:cxnSp>
          <p:nvCxnSpPr>
            <p:cNvPr id="69" name="Прямая соединительная линия 10"/>
            <p:cNvCxnSpPr/>
            <p:nvPr/>
          </p:nvCxnSpPr>
          <p:spPr>
            <a:xfrm>
              <a:off x="7081854" y="13668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Прямоугольник 69"/>
            <p:cNvSpPr/>
            <p:nvPr/>
          </p:nvSpPr>
          <p:spPr>
            <a:xfrm>
              <a:off x="7073238" y="12953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93368"/>
            <a:ext cx="9144000" cy="3471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6"/>
          <p:cNvGrpSpPr/>
          <p:nvPr/>
        </p:nvGrpSpPr>
        <p:grpSpPr>
          <a:xfrm>
            <a:off x="0" y="1750207"/>
            <a:ext cx="9144000" cy="3357586"/>
            <a:chOff x="0" y="1750207"/>
            <a:chExt cx="9144000" cy="3357586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/>
            <a:srcRect t="2879" r="2340" b="4843"/>
            <a:stretch>
              <a:fillRect/>
            </a:stretch>
          </p:blipFill>
          <p:spPr bwMode="auto">
            <a:xfrm>
              <a:off x="0" y="1750207"/>
              <a:ext cx="9144000" cy="33575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Прямоугольник 25"/>
            <p:cNvSpPr/>
            <p:nvPr/>
          </p:nvSpPr>
          <p:spPr>
            <a:xfrm>
              <a:off x="1285852" y="4029022"/>
              <a:ext cx="28575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554</Words>
  <Application>Microsoft Office PowerPoint</Application>
  <PresentationFormat>Экран (4:3)</PresentationFormat>
  <Paragraphs>437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Эта</vt:lpstr>
      <vt:lpstr>Эта</vt:lpstr>
      <vt:lpstr>Эта</vt:lpstr>
      <vt:lpstr>Эта</vt:lpstr>
      <vt:lpstr>Эта</vt:lpstr>
      <vt:lpstr>Эта</vt:lpstr>
      <vt:lpstr>Каон</vt:lpstr>
      <vt:lpstr>Каон</vt:lpstr>
      <vt:lpstr>Каон</vt:lpstr>
      <vt:lpstr>Каон</vt:lpstr>
      <vt:lpstr>Каон</vt:lpstr>
      <vt:lpstr>Каон</vt:lpstr>
      <vt:lpstr>Каон</vt:lpstr>
      <vt:lpstr>Каон</vt:lpstr>
      <vt:lpstr>Каон</vt:lpstr>
      <vt:lpstr>D-мезон</vt:lpstr>
      <vt:lpstr>D-мезон</vt:lpstr>
      <vt:lpstr>D-мезон</vt:lpstr>
      <vt:lpstr>D-мезон</vt:lpstr>
      <vt:lpstr>D-мезон</vt:lpstr>
      <vt:lpstr>D-мезон</vt:lpstr>
      <vt:lpstr>D-мезон</vt:lpstr>
      <vt:lpstr>D-мезон</vt:lpstr>
      <vt:lpstr>D-мезон</vt:lpstr>
      <vt:lpstr>D-мезон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Каон</dc:title>
  <dc:creator>Albert</dc:creator>
  <cp:lastModifiedBy>Albert</cp:lastModifiedBy>
  <cp:revision>2</cp:revision>
  <dcterms:created xsi:type="dcterms:W3CDTF">2012-07-31T08:22:21Z</dcterms:created>
  <dcterms:modified xsi:type="dcterms:W3CDTF">2012-07-31T08:25:44Z</dcterms:modified>
</cp:coreProperties>
</file>